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831" r:id="rId2"/>
  </p:sldMasterIdLst>
  <p:notesMasterIdLst>
    <p:notesMasterId r:id="rId43"/>
  </p:notesMasterIdLst>
  <p:handoutMasterIdLst>
    <p:handoutMasterId r:id="rId44"/>
  </p:handoutMasterIdLst>
  <p:sldIdLst>
    <p:sldId id="257" r:id="rId3"/>
    <p:sldId id="406" r:id="rId4"/>
    <p:sldId id="335" r:id="rId5"/>
    <p:sldId id="399" r:id="rId6"/>
    <p:sldId id="400" r:id="rId7"/>
    <p:sldId id="390" r:id="rId8"/>
    <p:sldId id="340" r:id="rId9"/>
    <p:sldId id="336" r:id="rId10"/>
    <p:sldId id="388" r:id="rId11"/>
    <p:sldId id="341" r:id="rId12"/>
    <p:sldId id="342" r:id="rId13"/>
    <p:sldId id="343" r:id="rId14"/>
    <p:sldId id="344" r:id="rId15"/>
    <p:sldId id="350" r:id="rId16"/>
    <p:sldId id="352" r:id="rId17"/>
    <p:sldId id="353" r:id="rId18"/>
    <p:sldId id="355" r:id="rId19"/>
    <p:sldId id="356" r:id="rId20"/>
    <p:sldId id="357" r:id="rId21"/>
    <p:sldId id="358" r:id="rId22"/>
    <p:sldId id="360" r:id="rId23"/>
    <p:sldId id="361" r:id="rId24"/>
    <p:sldId id="362" r:id="rId25"/>
    <p:sldId id="363" r:id="rId26"/>
    <p:sldId id="364" r:id="rId27"/>
    <p:sldId id="366" r:id="rId28"/>
    <p:sldId id="367" r:id="rId29"/>
    <p:sldId id="368" r:id="rId30"/>
    <p:sldId id="371" r:id="rId31"/>
    <p:sldId id="372" r:id="rId32"/>
    <p:sldId id="374" r:id="rId33"/>
    <p:sldId id="377" r:id="rId34"/>
    <p:sldId id="378" r:id="rId35"/>
    <p:sldId id="379" r:id="rId36"/>
    <p:sldId id="380" r:id="rId37"/>
    <p:sldId id="381" r:id="rId38"/>
    <p:sldId id="382" r:id="rId39"/>
    <p:sldId id="383" r:id="rId40"/>
    <p:sldId id="397" r:id="rId41"/>
    <p:sldId id="386" r:id="rId4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99"/>
    <a:srgbClr val="5B53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 autoAdjust="0"/>
    <p:restoredTop sz="94551" autoAdjust="0"/>
  </p:normalViewPr>
  <p:slideViewPr>
    <p:cSldViewPr>
      <p:cViewPr varScale="1">
        <p:scale>
          <a:sx n="73" d="100"/>
          <a:sy n="73" d="100"/>
        </p:scale>
        <p:origin x="74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Licciardello" userId="b17c8baeae5b55bc" providerId="LiveId" clId="{D594E670-0032-4B93-8E77-29DA47183023}"/>
    <pc:docChg chg="modSld">
      <pc:chgData name="Thomas Licciardello" userId="b17c8baeae5b55bc" providerId="LiveId" clId="{D594E670-0032-4B93-8E77-29DA47183023}" dt="2022-04-14T12:24:47.244" v="1" actId="947"/>
      <pc:docMkLst>
        <pc:docMk/>
      </pc:docMkLst>
      <pc:sldChg chg="modSp mod">
        <pc:chgData name="Thomas Licciardello" userId="b17c8baeae5b55bc" providerId="LiveId" clId="{D594E670-0032-4B93-8E77-29DA47183023}" dt="2022-04-14T12:24:47.244" v="1" actId="947"/>
        <pc:sldMkLst>
          <pc:docMk/>
          <pc:sldMk cId="0" sldId="406"/>
        </pc:sldMkLst>
        <pc:spChg chg="mod">
          <ac:chgData name="Thomas Licciardello" userId="b17c8baeae5b55bc" providerId="LiveId" clId="{D594E670-0032-4B93-8E77-29DA47183023}" dt="2022-04-14T12:24:47.244" v="1" actId="947"/>
          <ac:spMkLst>
            <pc:docMk/>
            <pc:sldMk cId="0" sldId="406"/>
            <ac:spMk id="15362" creationId="{C32FFF06-3490-49EC-82F4-6B1AAD336CFB}"/>
          </ac:spMkLst>
        </pc:spChg>
      </pc:sldChg>
    </pc:docChg>
  </pc:docChgLst>
  <pc:docChgLst>
    <pc:chgData name="Thomas Licciardello" userId="b17c8baeae5b55bc" providerId="LiveId" clId="{19206CEE-4E23-4264-ABC1-F8A5508B5073}"/>
    <pc:docChg chg="custSel addSld delSld modSld sldOrd">
      <pc:chgData name="Thomas Licciardello" userId="b17c8baeae5b55bc" providerId="LiveId" clId="{19206CEE-4E23-4264-ABC1-F8A5508B5073}" dt="2021-04-22T22:24:43.479" v="57" actId="20577"/>
      <pc:docMkLst>
        <pc:docMk/>
      </pc:docMkLst>
      <pc:sldChg chg="ord">
        <pc:chgData name="Thomas Licciardello" userId="b17c8baeae5b55bc" providerId="LiveId" clId="{19206CEE-4E23-4264-ABC1-F8A5508B5073}" dt="2021-04-15T18:30:01.995" v="10"/>
        <pc:sldMkLst>
          <pc:docMk/>
          <pc:sldMk cId="0" sldId="340"/>
        </pc:sldMkLst>
      </pc:sldChg>
      <pc:sldChg chg="modSp">
        <pc:chgData name="Thomas Licciardello" userId="b17c8baeae5b55bc" providerId="LiveId" clId="{19206CEE-4E23-4264-ABC1-F8A5508B5073}" dt="2021-04-22T21:56:52.767" v="11" actId="14100"/>
        <pc:sldMkLst>
          <pc:docMk/>
          <pc:sldMk cId="0" sldId="367"/>
        </pc:sldMkLst>
        <pc:picChg chg="mod">
          <ac:chgData name="Thomas Licciardello" userId="b17c8baeae5b55bc" providerId="LiveId" clId="{19206CEE-4E23-4264-ABC1-F8A5508B5073}" dt="2021-04-22T21:56:52.767" v="11" actId="14100"/>
          <ac:picMkLst>
            <pc:docMk/>
            <pc:sldMk cId="0" sldId="367"/>
            <ac:picMk id="40965" creationId="{C45CC69C-A28E-489E-AD5E-3289CEAAA584}"/>
          </ac:picMkLst>
        </pc:picChg>
      </pc:sldChg>
      <pc:sldChg chg="modSp mod">
        <pc:chgData name="Thomas Licciardello" userId="b17c8baeae5b55bc" providerId="LiveId" clId="{19206CEE-4E23-4264-ABC1-F8A5508B5073}" dt="2021-04-22T22:24:43.479" v="57" actId="20577"/>
        <pc:sldMkLst>
          <pc:docMk/>
          <pc:sldMk cId="0" sldId="368"/>
        </pc:sldMkLst>
        <pc:spChg chg="mod">
          <ac:chgData name="Thomas Licciardello" userId="b17c8baeae5b55bc" providerId="LiveId" clId="{19206CEE-4E23-4264-ABC1-F8A5508B5073}" dt="2021-04-22T22:24:43.479" v="57" actId="20577"/>
          <ac:spMkLst>
            <pc:docMk/>
            <pc:sldMk cId="0" sldId="368"/>
            <ac:spMk id="56322" creationId="{07449DEE-1DFC-477A-8330-B836FD8A75C8}"/>
          </ac:spMkLst>
        </pc:spChg>
      </pc:sldChg>
      <pc:sldChg chg="modSp mod">
        <pc:chgData name="Thomas Licciardello" userId="b17c8baeae5b55bc" providerId="LiveId" clId="{19206CEE-4E23-4264-ABC1-F8A5508B5073}" dt="2021-04-22T21:59:26.468" v="13" actId="5793"/>
        <pc:sldMkLst>
          <pc:docMk/>
          <pc:sldMk cId="0" sldId="380"/>
        </pc:sldMkLst>
        <pc:spChg chg="mod">
          <ac:chgData name="Thomas Licciardello" userId="b17c8baeae5b55bc" providerId="LiveId" clId="{19206CEE-4E23-4264-ABC1-F8A5508B5073}" dt="2021-04-22T21:59:26.468" v="13" actId="5793"/>
          <ac:spMkLst>
            <pc:docMk/>
            <pc:sldMk cId="0" sldId="380"/>
            <ac:spMk id="49154" creationId="{B14D9402-76E1-4E5F-BCB8-9353365261C0}"/>
          </ac:spMkLst>
        </pc:spChg>
      </pc:sldChg>
      <pc:sldChg chg="modSp mod">
        <pc:chgData name="Thomas Licciardello" userId="b17c8baeae5b55bc" providerId="LiveId" clId="{19206CEE-4E23-4264-ABC1-F8A5508B5073}" dt="2021-04-22T22:00:23.463" v="56" actId="20577"/>
        <pc:sldMkLst>
          <pc:docMk/>
          <pc:sldMk cId="0" sldId="382"/>
        </pc:sldMkLst>
        <pc:spChg chg="mod">
          <ac:chgData name="Thomas Licciardello" userId="b17c8baeae5b55bc" providerId="LiveId" clId="{19206CEE-4E23-4264-ABC1-F8A5508B5073}" dt="2021-04-22T22:00:23.463" v="56" actId="20577"/>
          <ac:spMkLst>
            <pc:docMk/>
            <pc:sldMk cId="0" sldId="382"/>
            <ac:spMk id="51202" creationId="{FDC26772-0E63-4A8B-9B65-3E335BA794FA}"/>
          </ac:spMkLst>
        </pc:spChg>
      </pc:sldChg>
      <pc:sldChg chg="ord">
        <pc:chgData name="Thomas Licciardello" userId="b17c8baeae5b55bc" providerId="LiveId" clId="{19206CEE-4E23-4264-ABC1-F8A5508B5073}" dt="2021-04-15T18:29:37.838" v="8"/>
        <pc:sldMkLst>
          <pc:docMk/>
          <pc:sldMk cId="0" sldId="390"/>
        </pc:sldMkLst>
      </pc:sldChg>
      <pc:sldChg chg="ord">
        <pc:chgData name="Thomas Licciardello" userId="b17c8baeae5b55bc" providerId="LiveId" clId="{19206CEE-4E23-4264-ABC1-F8A5508B5073}" dt="2021-04-15T18:29:23.604" v="4"/>
        <pc:sldMkLst>
          <pc:docMk/>
          <pc:sldMk cId="0" sldId="399"/>
        </pc:sldMkLst>
      </pc:sldChg>
      <pc:sldChg chg="ord">
        <pc:chgData name="Thomas Licciardello" userId="b17c8baeae5b55bc" providerId="LiveId" clId="{19206CEE-4E23-4264-ABC1-F8A5508B5073}" dt="2021-04-15T18:29:30.517" v="6"/>
        <pc:sldMkLst>
          <pc:docMk/>
          <pc:sldMk cId="0" sldId="400"/>
        </pc:sldMkLst>
      </pc:sldChg>
      <pc:sldChg chg="modSp add del mod">
        <pc:chgData name="Thomas Licciardello" userId="b17c8baeae5b55bc" providerId="LiveId" clId="{19206CEE-4E23-4264-ABC1-F8A5508B5073}" dt="2021-04-15T18:27:03.333" v="2" actId="947"/>
        <pc:sldMkLst>
          <pc:docMk/>
          <pc:sldMk cId="0" sldId="406"/>
        </pc:sldMkLst>
        <pc:spChg chg="mod">
          <ac:chgData name="Thomas Licciardello" userId="b17c8baeae5b55bc" providerId="LiveId" clId="{19206CEE-4E23-4264-ABC1-F8A5508B5073}" dt="2021-04-15T18:27:03.333" v="2" actId="947"/>
          <ac:spMkLst>
            <pc:docMk/>
            <pc:sldMk cId="0" sldId="406"/>
            <ac:spMk id="15362" creationId="{C32FFF06-3490-49EC-82F4-6B1AAD336CFB}"/>
          </ac:spMkLst>
        </pc:spChg>
      </pc:sldChg>
    </pc:docChg>
  </pc:docChgLst>
  <pc:docChgLst>
    <pc:chgData name="Thomas Licciardello" userId="b17c8baeae5b55bc" providerId="LiveId" clId="{97932E58-F115-4421-A025-38991F5B176B}"/>
    <pc:docChg chg="custSel modSld">
      <pc:chgData name="Thomas Licciardello" userId="b17c8baeae5b55bc" providerId="LiveId" clId="{97932E58-F115-4421-A025-38991F5B176B}" dt="2022-11-10T22:38:02.537" v="240" actId="20577"/>
      <pc:docMkLst>
        <pc:docMk/>
      </pc:docMkLst>
      <pc:sldChg chg="modSp mod">
        <pc:chgData name="Thomas Licciardello" userId="b17c8baeae5b55bc" providerId="LiveId" clId="{97932E58-F115-4421-A025-38991F5B176B}" dt="2022-11-10T22:31:33.452" v="85" actId="20577"/>
        <pc:sldMkLst>
          <pc:docMk/>
          <pc:sldMk cId="0" sldId="350"/>
        </pc:sldMkLst>
        <pc:spChg chg="mod">
          <ac:chgData name="Thomas Licciardello" userId="b17c8baeae5b55bc" providerId="LiveId" clId="{97932E58-F115-4421-A025-38991F5B176B}" dt="2022-11-10T22:29:31.150" v="4" actId="207"/>
          <ac:spMkLst>
            <pc:docMk/>
            <pc:sldMk cId="0" sldId="350"/>
            <ac:spMk id="30722" creationId="{ECB90FAC-D172-48D6-8643-65484413BC6E}"/>
          </ac:spMkLst>
        </pc:spChg>
        <pc:spChg chg="mod">
          <ac:chgData name="Thomas Licciardello" userId="b17c8baeae5b55bc" providerId="LiveId" clId="{97932E58-F115-4421-A025-38991F5B176B}" dt="2022-11-10T22:31:33.452" v="85" actId="20577"/>
          <ac:spMkLst>
            <pc:docMk/>
            <pc:sldMk cId="0" sldId="350"/>
            <ac:spMk id="38914" creationId="{4A33B433-BE87-4282-81BE-E1741EB5A809}"/>
          </ac:spMkLst>
        </pc:spChg>
      </pc:sldChg>
      <pc:sldChg chg="modSp mod">
        <pc:chgData name="Thomas Licciardello" userId="b17c8baeae5b55bc" providerId="LiveId" clId="{97932E58-F115-4421-A025-38991F5B176B}" dt="2022-11-10T22:32:31.251" v="146" actId="20577"/>
        <pc:sldMkLst>
          <pc:docMk/>
          <pc:sldMk cId="0" sldId="352"/>
        </pc:sldMkLst>
        <pc:spChg chg="mod">
          <ac:chgData name="Thomas Licciardello" userId="b17c8baeae5b55bc" providerId="LiveId" clId="{97932E58-F115-4421-A025-38991F5B176B}" dt="2022-11-10T22:32:31.251" v="146" actId="20577"/>
          <ac:spMkLst>
            <pc:docMk/>
            <pc:sldMk cId="0" sldId="352"/>
            <ac:spMk id="40962" creationId="{9C4B2F42-277D-4C5C-BF67-31908FD927DE}"/>
          </ac:spMkLst>
        </pc:spChg>
      </pc:sldChg>
      <pc:sldChg chg="modSp mod">
        <pc:chgData name="Thomas Licciardello" userId="b17c8baeae5b55bc" providerId="LiveId" clId="{97932E58-F115-4421-A025-38991F5B176B}" dt="2022-11-10T22:33:58.182" v="147" actId="115"/>
        <pc:sldMkLst>
          <pc:docMk/>
          <pc:sldMk cId="0" sldId="361"/>
        </pc:sldMkLst>
        <pc:spChg chg="mod">
          <ac:chgData name="Thomas Licciardello" userId="b17c8baeae5b55bc" providerId="LiveId" clId="{97932E58-F115-4421-A025-38991F5B176B}" dt="2022-11-10T22:33:58.182" v="147" actId="115"/>
          <ac:spMkLst>
            <pc:docMk/>
            <pc:sldMk cId="0" sldId="361"/>
            <ac:spMk id="35845" creationId="{F2F556DA-F229-40EF-9465-7693CF804AF2}"/>
          </ac:spMkLst>
        </pc:spChg>
      </pc:sldChg>
      <pc:sldChg chg="modSp mod">
        <pc:chgData name="Thomas Licciardello" userId="b17c8baeae5b55bc" providerId="LiveId" clId="{97932E58-F115-4421-A025-38991F5B176B}" dt="2022-11-10T22:37:13.996" v="182" actId="20577"/>
        <pc:sldMkLst>
          <pc:docMk/>
          <pc:sldMk cId="0" sldId="382"/>
        </pc:sldMkLst>
        <pc:spChg chg="mod">
          <ac:chgData name="Thomas Licciardello" userId="b17c8baeae5b55bc" providerId="LiveId" clId="{97932E58-F115-4421-A025-38991F5B176B}" dt="2022-11-10T22:37:13.996" v="182" actId="20577"/>
          <ac:spMkLst>
            <pc:docMk/>
            <pc:sldMk cId="0" sldId="382"/>
            <ac:spMk id="51202" creationId="{FDC26772-0E63-4A8B-9B65-3E335BA794FA}"/>
          </ac:spMkLst>
        </pc:spChg>
      </pc:sldChg>
      <pc:sldChg chg="modSp mod">
        <pc:chgData name="Thomas Licciardello" userId="b17c8baeae5b55bc" providerId="LiveId" clId="{97932E58-F115-4421-A025-38991F5B176B}" dt="2022-11-10T22:38:02.537" v="240" actId="20577"/>
        <pc:sldMkLst>
          <pc:docMk/>
          <pc:sldMk cId="0" sldId="383"/>
        </pc:sldMkLst>
        <pc:spChg chg="mod">
          <ac:chgData name="Thomas Licciardello" userId="b17c8baeae5b55bc" providerId="LiveId" clId="{97932E58-F115-4421-A025-38991F5B176B}" dt="2022-11-10T22:38:02.537" v="240" actId="20577"/>
          <ac:spMkLst>
            <pc:docMk/>
            <pc:sldMk cId="0" sldId="383"/>
            <ac:spMk id="52226" creationId="{2E6BF1FD-7CB8-46E0-8A56-7EA346E55C5D}"/>
          </ac:spMkLst>
        </pc:spChg>
      </pc:sldChg>
      <pc:sldChg chg="modSp mod">
        <pc:chgData name="Thomas Licciardello" userId="b17c8baeae5b55bc" providerId="LiveId" clId="{97932E58-F115-4421-A025-38991F5B176B}" dt="2022-11-10T22:27:19.531" v="1" actId="947"/>
        <pc:sldMkLst>
          <pc:docMk/>
          <pc:sldMk cId="0" sldId="406"/>
        </pc:sldMkLst>
        <pc:spChg chg="mod">
          <ac:chgData name="Thomas Licciardello" userId="b17c8baeae5b55bc" providerId="LiveId" clId="{97932E58-F115-4421-A025-38991F5B176B}" dt="2022-11-10T22:27:19.531" v="1" actId="947"/>
          <ac:spMkLst>
            <pc:docMk/>
            <pc:sldMk cId="0" sldId="406"/>
            <ac:spMk id="15362" creationId="{C32FFF06-3490-49EC-82F4-6B1AAD336CFB}"/>
          </ac:spMkLst>
        </pc:spChg>
      </pc:sldChg>
    </pc:docChg>
  </pc:docChgLst>
  <pc:docChgLst>
    <pc:chgData name="Thomas Licciardello" userId="b17c8baeae5b55bc" providerId="LiveId" clId="{DC18F541-05EE-4924-855D-DDB19C15F7C4}"/>
    <pc:docChg chg="modSld">
      <pc:chgData name="Thomas Licciardello" userId="b17c8baeae5b55bc" providerId="LiveId" clId="{DC18F541-05EE-4924-855D-DDB19C15F7C4}" dt="2021-11-10T14:52:03.167" v="1" actId="947"/>
      <pc:docMkLst>
        <pc:docMk/>
      </pc:docMkLst>
      <pc:sldChg chg="modSp mod">
        <pc:chgData name="Thomas Licciardello" userId="b17c8baeae5b55bc" providerId="LiveId" clId="{DC18F541-05EE-4924-855D-DDB19C15F7C4}" dt="2021-11-10T14:52:03.167" v="1" actId="947"/>
        <pc:sldMkLst>
          <pc:docMk/>
          <pc:sldMk cId="0" sldId="406"/>
        </pc:sldMkLst>
        <pc:spChg chg="mod">
          <ac:chgData name="Thomas Licciardello" userId="b17c8baeae5b55bc" providerId="LiveId" clId="{DC18F541-05EE-4924-855D-DDB19C15F7C4}" dt="2021-11-10T14:52:03.167" v="1" actId="947"/>
          <ac:spMkLst>
            <pc:docMk/>
            <pc:sldMk cId="0" sldId="406"/>
            <ac:spMk id="15362" creationId="{C32FFF06-3490-49EC-82F4-6B1AAD336CF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62F1B75B-B0B1-4F96-A7D1-98B6A11D1B3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D38DA841-12C1-4B87-81AA-783721DCF91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6" name="Rectangle 4">
            <a:extLst>
              <a:ext uri="{FF2B5EF4-FFF2-40B4-BE49-F238E27FC236}">
                <a16:creationId xmlns:a16="http://schemas.microsoft.com/office/drawing/2014/main" id="{55B66C4E-38E9-4C82-A5FD-574B9B470ED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7" name="Rectangle 5">
            <a:extLst>
              <a:ext uri="{FF2B5EF4-FFF2-40B4-BE49-F238E27FC236}">
                <a16:creationId xmlns:a16="http://schemas.microsoft.com/office/drawing/2014/main" id="{7A11DA89-23B3-4B35-9918-CB56136470A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E5E5C8BA-2694-4D4B-B4FC-BCD9C5763CC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CB1DC61-5AC6-420A-9D79-D01E2866F23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CAD078DA-D913-4C07-8494-9F8B5CF09E5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>
            <a:extLst>
              <a:ext uri="{FF2B5EF4-FFF2-40B4-BE49-F238E27FC236}">
                <a16:creationId xmlns:a16="http://schemas.microsoft.com/office/drawing/2014/main" id="{440DC08E-D4B3-4262-97B5-01F4FE97A8E0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9" name="Rectangle 5">
            <a:extLst>
              <a:ext uri="{FF2B5EF4-FFF2-40B4-BE49-F238E27FC236}">
                <a16:creationId xmlns:a16="http://schemas.microsoft.com/office/drawing/2014/main" id="{1B834CBB-400E-4621-BBDF-2D69B964FD4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6870" name="Rectangle 6">
            <a:extLst>
              <a:ext uri="{FF2B5EF4-FFF2-40B4-BE49-F238E27FC236}">
                <a16:creationId xmlns:a16="http://schemas.microsoft.com/office/drawing/2014/main" id="{0E9D9FDB-6301-4904-9536-8817D31181F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71" name="Rectangle 7">
            <a:extLst>
              <a:ext uri="{FF2B5EF4-FFF2-40B4-BE49-F238E27FC236}">
                <a16:creationId xmlns:a16="http://schemas.microsoft.com/office/drawing/2014/main" id="{84821425-2795-4559-9C88-06442DEA257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C08D7F4F-912D-4FF1-904B-AE7331E4CA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>
            <a:extLst>
              <a:ext uri="{FF2B5EF4-FFF2-40B4-BE49-F238E27FC236}">
                <a16:creationId xmlns:a16="http://schemas.microsoft.com/office/drawing/2014/main" id="{3881443F-C6C8-4FD5-A582-A4E480C2455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Notes Placeholder 2">
            <a:extLst>
              <a:ext uri="{FF2B5EF4-FFF2-40B4-BE49-F238E27FC236}">
                <a16:creationId xmlns:a16="http://schemas.microsoft.com/office/drawing/2014/main" id="{CA52DC6A-D90C-4BA1-A618-B492DD940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C0B5EB4B-0028-4B63-96CF-044C0E0235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899E7D7-375B-4C61-B276-368DC5D0563D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9AC85-BB5B-4D68-87B8-4CE88DC32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A1D1F-9807-44AA-AE55-FE44BA9D2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474A1-5DFD-475B-B813-9F59D2433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ACC6AB-1A83-44CD-9BFB-42432E2B06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4370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4D180-EFB9-47B1-8990-16EF06567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CDC-00EE-420A-A053-A60CBD06E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A70A9-9602-4E0D-86C7-620379AF4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0E97FE-A245-40DC-93FE-D5E1066BA18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1318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46F95-0860-429F-8CA8-75C9890AC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5DC6F-424C-4153-B3A2-8BE8D6A80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AA078-E2E6-45E4-A287-1C08AED91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AE4C3-F840-4CA8-9928-FFC30A55308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97973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AC69FF00-3BE6-40E7-A8D7-E796831A8224}"/>
              </a:ext>
            </a:extLst>
          </p:cNvPr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grpSp>
        <p:nvGrpSpPr>
          <p:cNvPr id="5" name="Group 15">
            <a:extLst>
              <a:ext uri="{FF2B5EF4-FFF2-40B4-BE49-F238E27FC236}">
                <a16:creationId xmlns:a16="http://schemas.microsoft.com/office/drawing/2014/main" id="{611DD857-BF8C-44B1-A776-EAD6DED7E98A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4953000"/>
            <a:ext cx="9147175" cy="1911350"/>
            <a:chOff x="-3765" y="4832896"/>
            <a:chExt cx="9147765" cy="2032192"/>
          </a:xfrm>
        </p:grpSpPr>
        <p:sp>
          <p:nvSpPr>
            <p:cNvPr id="6" name="Freeform 15">
              <a:extLst>
                <a:ext uri="{FF2B5EF4-FFF2-40B4-BE49-F238E27FC236}">
                  <a16:creationId xmlns:a16="http://schemas.microsoft.com/office/drawing/2014/main" id="{F516CD97-659D-439C-AA60-A69FEF84C4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7032" y="4832896"/>
              <a:ext cx="7456968" cy="51817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 dirty="0">
                <a:latin typeface="Arial" charset="0"/>
              </a:endParaRPr>
            </a:p>
          </p:txBody>
        </p:sp>
        <p:sp>
          <p:nvSpPr>
            <p:cNvPr id="7" name="Freeform 18">
              <a:extLst>
                <a:ext uri="{FF2B5EF4-FFF2-40B4-BE49-F238E27FC236}">
                  <a16:creationId xmlns:a16="http://schemas.microsoft.com/office/drawing/2014/main" id="{6FF58842-9B87-406A-BC1E-524C597E6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26" y="5135025"/>
              <a:ext cx="9108074" cy="838869"/>
            </a:xfrm>
            <a:custGeom>
              <a:avLst/>
              <a:gdLst>
                <a:gd name="T0" fmla="*/ 0 w 5760"/>
                <a:gd name="T1" fmla="*/ 0 h 528"/>
                <a:gd name="T2" fmla="*/ 2147483646 w 5760"/>
                <a:gd name="T3" fmla="*/ 0 h 528"/>
                <a:gd name="T4" fmla="*/ 2147483646 w 5760"/>
                <a:gd name="T5" fmla="*/ 2147483646 h 528"/>
                <a:gd name="T6" fmla="*/ 2147483646 w 5760"/>
                <a:gd name="T7" fmla="*/ 0 h 5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760"/>
                <a:gd name="T13" fmla="*/ 0 h 528"/>
                <a:gd name="T14" fmla="*/ 5760 w 5760"/>
                <a:gd name="T15" fmla="*/ 528 h 5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18">
              <a:extLst>
                <a:ext uri="{FF2B5EF4-FFF2-40B4-BE49-F238E27FC236}">
                  <a16:creationId xmlns:a16="http://schemas.microsoft.com/office/drawing/2014/main" id="{3DFDBD78-E79F-45E1-B781-5D3E8910F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dirty="0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05AEC8B-09B4-422F-B8D2-6DD5126BBA5F}"/>
                </a:ext>
              </a:extLst>
            </p:cNvPr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anchor="b"/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29">
            <a:extLst>
              <a:ext uri="{FF2B5EF4-FFF2-40B4-BE49-F238E27FC236}">
                <a16:creationId xmlns:a16="http://schemas.microsoft.com/office/drawing/2014/main" id="{080F0D70-E761-48C4-9C28-A355FF78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18">
            <a:extLst>
              <a:ext uri="{FF2B5EF4-FFF2-40B4-BE49-F238E27FC236}">
                <a16:creationId xmlns:a16="http://schemas.microsoft.com/office/drawing/2014/main" id="{2BC1755A-81B5-4EDE-9093-D36F9F643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5AB803D7-BE28-4C69-B2C6-68D9C56F8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2DCDC9EC-A2DD-42C8-817B-C957BB0F21C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7870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21">
            <a:extLst>
              <a:ext uri="{FF2B5EF4-FFF2-40B4-BE49-F238E27FC236}">
                <a16:creationId xmlns:a16="http://schemas.microsoft.com/office/drawing/2014/main" id="{E1C614B4-76F7-4F1F-986B-03FAB4E89213}"/>
              </a:ext>
            </a:extLst>
          </p:cNvPr>
          <p:cNvSpPr txBox="1">
            <a:spLocks/>
          </p:cNvSpPr>
          <p:nvPr/>
        </p:nvSpPr>
        <p:spPr>
          <a:xfrm>
            <a:off x="5486400" y="6492875"/>
            <a:ext cx="1600200" cy="365125"/>
          </a:xfrm>
          <a:prstGeom prst="rect">
            <a:avLst/>
          </a:prstGeom>
        </p:spPr>
        <p:txBody>
          <a:bodyPr anchor="b"/>
          <a:lstStyle>
            <a:lvl1pPr algn="l">
              <a:buFontTx/>
              <a:buNone/>
              <a:defRPr smtClean="0"/>
            </a:lvl1pPr>
          </a:lstStyle>
          <a:p>
            <a:pPr eaLnBrk="1" hangingPunct="1">
              <a:defRPr/>
            </a:pPr>
            <a:r>
              <a:rPr lang="en-US" sz="1200" dirty="0">
                <a:latin typeface="+mn-lt"/>
              </a:rPr>
              <a:t>Copyright 2009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21">
            <a:extLst>
              <a:ext uri="{FF2B5EF4-FFF2-40B4-BE49-F238E27FC236}">
                <a16:creationId xmlns:a16="http://schemas.microsoft.com/office/drawing/2014/main" id="{AE5540E6-208B-4D11-800D-1532B5B15C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492875"/>
            <a:ext cx="2590800" cy="365125"/>
          </a:xfrm>
        </p:spPr>
        <p:txBody>
          <a:bodyPr/>
          <a:lstStyle>
            <a:lvl1pPr algn="l">
              <a:buFontTx/>
              <a:buNone/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4082B583-F005-4B3B-9F6F-8E7E3BF89E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588375" y="6492875"/>
            <a:ext cx="555625" cy="365125"/>
          </a:xfrm>
        </p:spPr>
        <p:txBody>
          <a:bodyPr/>
          <a:lstStyle>
            <a:lvl1pPr>
              <a:defRPr sz="1200" smtClean="0"/>
            </a:lvl1pPr>
          </a:lstStyle>
          <a:p>
            <a:pPr>
              <a:defRPr/>
            </a:pPr>
            <a:fld id="{F8B61602-991C-4EAB-B019-9DCBEB906C2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79677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10">
            <a:extLst>
              <a:ext uri="{FF2B5EF4-FFF2-40B4-BE49-F238E27FC236}">
                <a16:creationId xmlns:a16="http://schemas.microsoft.com/office/drawing/2014/main" id="{EC8534D2-E693-4E15-A543-8FAD6DD4DDA2}"/>
              </a:ext>
            </a:extLst>
          </p:cNvPr>
          <p:cNvSpPr/>
          <p:nvPr/>
        </p:nvSpPr>
        <p:spPr>
          <a:xfrm>
            <a:off x="3636963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dirty="0"/>
          </a:p>
        </p:txBody>
      </p:sp>
      <p:sp>
        <p:nvSpPr>
          <p:cNvPr id="5" name="Chevron 11">
            <a:extLst>
              <a:ext uri="{FF2B5EF4-FFF2-40B4-BE49-F238E27FC236}">
                <a16:creationId xmlns:a16="http://schemas.microsoft.com/office/drawing/2014/main" id="{BD9F80B7-D587-4140-BC96-27D92EBA4703}"/>
              </a:ext>
            </a:extLst>
          </p:cNvPr>
          <p:cNvSpPr/>
          <p:nvPr/>
        </p:nvSpPr>
        <p:spPr>
          <a:xfrm>
            <a:off x="3449638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anchor="b"/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77E760E4-B2B0-451C-8E79-E5ABFE438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256A1E1-89F2-4D0F-B39D-AFF808132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5395BEC-6582-4015-B991-DEBB59E69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8A01AD4-A32F-44B5-B979-5A0ED3184C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8268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E6411-10B7-4687-BD7F-A36614283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4C7AA2-B840-4570-A86E-6DD431B8B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CF2B9-01AA-4A64-A2ED-47953AA5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5A1F4B2-37D8-444C-9F90-370DA654D00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0686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DA6EC6-631A-4505-9FFC-F2ADFF017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E1D672-B5DF-4634-9914-070EDB56B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AA296-1E85-4A8E-9251-9C5906686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231AFE0-0899-43B6-B6C2-63B445E7F63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15837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23399A-7148-4856-9975-330979554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F47042-2AF5-47E9-847D-9D65BF476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825FD0-8019-446A-B2BD-730503F72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0059DC5-B1A1-46B8-864A-34AD53F01B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66861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9">
            <a:extLst>
              <a:ext uri="{FF2B5EF4-FFF2-40B4-BE49-F238E27FC236}">
                <a16:creationId xmlns:a16="http://schemas.microsoft.com/office/drawing/2014/main" id="{FF16DF60-30DE-4D13-8B7E-E0E6A6534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1">
            <a:extLst>
              <a:ext uri="{FF2B5EF4-FFF2-40B4-BE49-F238E27FC236}">
                <a16:creationId xmlns:a16="http://schemas.microsoft.com/office/drawing/2014/main" id="{80959D4E-38D4-4DF6-B22F-F739CC34C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" name="Slide Number Placeholder 17">
            <a:extLst>
              <a:ext uri="{FF2B5EF4-FFF2-40B4-BE49-F238E27FC236}">
                <a16:creationId xmlns:a16="http://schemas.microsoft.com/office/drawing/2014/main" id="{19DD0551-1B02-48AB-BA1E-EA84CC9CE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89FD5C-6493-4969-A00F-BB7C246EBE3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55701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F5ED8-87C3-4988-83DC-CF6F94BCB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98164-F826-41D9-A798-1F19CE57F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47A118-4579-4B81-BC0D-CFDF4D729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7982F46-7D5E-40DD-91CF-EE7E0EECC85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5137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E6408-A61B-4A40-A35E-720D85CA5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01F7A-CC66-4EE0-86F2-CABBE6280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48D08-2B4C-4807-B01E-059CDB70D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D87CFA-28DC-4068-8411-049C4F04B59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08525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0">
            <a:extLst>
              <a:ext uri="{FF2B5EF4-FFF2-40B4-BE49-F238E27FC236}">
                <a16:creationId xmlns:a16="http://schemas.microsoft.com/office/drawing/2014/main" id="{731BA115-35E2-4104-AE07-7C46E05A6612}"/>
              </a:ext>
            </a:extLst>
          </p:cNvPr>
          <p:cNvSpPr>
            <a:spLocks/>
          </p:cNvSpPr>
          <p:nvPr/>
        </p:nvSpPr>
        <p:spPr bwMode="auto">
          <a:xfrm>
            <a:off x="715963" y="5002213"/>
            <a:ext cx="3802062" cy="14430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6" name="Freeform 15">
            <a:extLst>
              <a:ext uri="{FF2B5EF4-FFF2-40B4-BE49-F238E27FC236}">
                <a16:creationId xmlns:a16="http://schemas.microsoft.com/office/drawing/2014/main" id="{9C2EA8CB-DFE4-43AB-9FF8-C07798CF7077}"/>
              </a:ext>
            </a:extLst>
          </p:cNvPr>
          <p:cNvSpPr>
            <a:spLocks/>
          </p:cNvSpPr>
          <p:nvPr/>
        </p:nvSpPr>
        <p:spPr bwMode="auto">
          <a:xfrm>
            <a:off x="-53975" y="5784850"/>
            <a:ext cx="3802063" cy="838200"/>
          </a:xfrm>
          <a:custGeom>
            <a:avLst/>
            <a:gdLst>
              <a:gd name="T0" fmla="*/ 0 w 5760"/>
              <a:gd name="T1" fmla="*/ 0 h 528"/>
              <a:gd name="T2" fmla="*/ 2147483646 w 5760"/>
              <a:gd name="T3" fmla="*/ 0 h 528"/>
              <a:gd name="T4" fmla="*/ 2147483646 w 5760"/>
              <a:gd name="T5" fmla="*/ 2147483646 h 528"/>
              <a:gd name="T6" fmla="*/ 2147483646 w 5760"/>
              <a:gd name="T7" fmla="*/ 0 h 528"/>
              <a:gd name="T8" fmla="*/ 0 60000 65536"/>
              <a:gd name="T9" fmla="*/ 0 60000 65536"/>
              <a:gd name="T10" fmla="*/ 0 60000 65536"/>
              <a:gd name="T11" fmla="*/ 0 60000 65536"/>
              <a:gd name="T12" fmla="*/ 0 w 5760"/>
              <a:gd name="T13" fmla="*/ 0 h 528"/>
              <a:gd name="T14" fmla="*/ 5760 w 5760"/>
              <a:gd name="T15" fmla="*/ 528 h 52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2BA1C602-DF5C-48E2-BECC-B9DA5DE6DE93}"/>
              </a:ext>
            </a:extLst>
          </p:cNvPr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912D34A-5923-4ABD-9A0E-7FF8390CED3A}"/>
              </a:ext>
            </a:extLst>
          </p:cNvPr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18">
            <a:extLst>
              <a:ext uri="{FF2B5EF4-FFF2-40B4-BE49-F238E27FC236}">
                <a16:creationId xmlns:a16="http://schemas.microsoft.com/office/drawing/2014/main" id="{E8F38B24-5C05-4E88-935A-C6D1A8033F48}"/>
              </a:ext>
            </a:extLst>
          </p:cNvPr>
          <p:cNvSpPr/>
          <p:nvPr/>
        </p:nvSpPr>
        <p:spPr>
          <a:xfrm>
            <a:off x="8664575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dirty="0"/>
          </a:p>
        </p:txBody>
      </p:sp>
      <p:sp>
        <p:nvSpPr>
          <p:cNvPr id="10" name="Chevron 19">
            <a:extLst>
              <a:ext uri="{FF2B5EF4-FFF2-40B4-BE49-F238E27FC236}">
                <a16:creationId xmlns:a16="http://schemas.microsoft.com/office/drawing/2014/main" id="{1E1C92F6-CAEF-43CE-96F7-36E0EF841894}"/>
              </a:ext>
            </a:extLst>
          </p:cNvPr>
          <p:cNvSpPr/>
          <p:nvPr/>
        </p:nvSpPr>
        <p:spPr>
          <a:xfrm>
            <a:off x="8477250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tIns="0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A1A13AD1-4A79-449A-B1C4-7A44B01B6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C91C4BFA-D81E-47FE-A6F6-EE79B76E5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328661FA-EAB1-4214-8942-DACC4CB45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32CF0BC-CAA7-4A82-AD03-1DB6C8DEA5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9573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2CC65656-EC44-4238-8F5B-7F729698A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>
            <a:extLst>
              <a:ext uri="{FF2B5EF4-FFF2-40B4-BE49-F238E27FC236}">
                <a16:creationId xmlns:a16="http://schemas.microsoft.com/office/drawing/2014/main" id="{DC6BDB19-9043-4E68-89C3-F3A7ECCFE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73F1E85D-1FF7-4666-ADE8-DD90C5B91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85BB4B-9A07-492A-808C-16630637D58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48158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E0B0B11C-4244-4887-9E99-C3F2C507E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>
            <a:extLst>
              <a:ext uri="{FF2B5EF4-FFF2-40B4-BE49-F238E27FC236}">
                <a16:creationId xmlns:a16="http://schemas.microsoft.com/office/drawing/2014/main" id="{9C8D5DD3-033F-42F9-BF34-2716DA224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EB37C776-75DC-41FF-9E1E-24ADA63D2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2DD8BB-B3EF-441F-8EF2-25C07220420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3345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B43BD-9189-457F-9F64-F913710D1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E6557-7249-4710-BFF9-2D4E0161F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8D23D-C071-4FA2-A7F8-1A8F6EDC2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890FDA-5315-4157-B2A4-2930C66DF5E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5447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6F2CFBD-4DB2-4776-B91F-285E607DF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81A83DF-72BD-4521-A46C-D80DE86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5C47C1F-4FAC-4CCF-B71C-9452CDE3E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B8BC25-285F-48B8-A0D3-D8D1877E94D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5545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B4520EC-DE96-4683-9A0A-E1510C36F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78F063C-8805-4516-A490-C99CE9C41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130BC7D-CA40-46EC-8C55-2EFA9BA1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D0AC61-C88D-4AE4-9948-CC4169163A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8682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E56B3EA-9C28-4F72-A41B-03AB85FAF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2E0AC2B-551A-46C1-BA62-22C695718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749761-0424-41BB-B27F-EE704F912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51824C-5D40-4928-9303-A5FA0F5E91B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6798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B9CABBD-6B58-4564-B019-4C5634578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51940BC-A962-427A-A00F-0B334AD1F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A147B6D-DC2A-4397-AB87-1169DD901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045BCE-992D-472C-A091-2A6738955F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7359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B245FC2-834C-4978-8082-7CEBCD98C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39325DD-3A6D-43A6-8FDB-6CCAC81BE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1571FA3-80E1-4DE0-A253-AA4FF1D65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25D122-BDFD-47D7-95EF-C16D2D2D428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2799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AB976EF-7AC3-4627-9C9D-7E1EA3EF5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D5602C0-4163-420D-BE16-14826DC89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710D2F2-F711-4E5F-8A87-9FD09C51B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046E73-7EC9-4F59-9DCC-1DD9112A164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956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B58C8FC6-2D64-499D-8062-EE944F53F45C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A4D4EC4-A1E0-49E4-8310-F191E8E89B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5C018-8F95-407E-8F45-A5E5B9AA58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  <a:defRPr sz="1200">
                <a:solidFill>
                  <a:srgbClr val="898989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42121-97DF-4C09-956F-B62016C7A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  <a:defRPr sz="1200">
                <a:solidFill>
                  <a:srgbClr val="898989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E76B1-186B-403B-9C46-1B3E8E0FA1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  <a:defRPr sz="1200" smtClean="0">
                <a:solidFill>
                  <a:srgbClr val="898989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27084202-B386-4FC5-9965-3AA7AF5D39E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0" r:id="rId1"/>
    <p:sldLayoutId id="2147484111" r:id="rId2"/>
    <p:sldLayoutId id="2147484112" r:id="rId3"/>
    <p:sldLayoutId id="2147484113" r:id="rId4"/>
    <p:sldLayoutId id="2147484114" r:id="rId5"/>
    <p:sldLayoutId id="2147484115" r:id="rId6"/>
    <p:sldLayoutId id="2147484116" r:id="rId7"/>
    <p:sldLayoutId id="2147484117" r:id="rId8"/>
    <p:sldLayoutId id="2147484118" r:id="rId9"/>
    <p:sldLayoutId id="2147484119" r:id="rId10"/>
    <p:sldLayoutId id="2147484120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>
            <a:extLst>
              <a:ext uri="{FF2B5EF4-FFF2-40B4-BE49-F238E27FC236}">
                <a16:creationId xmlns:a16="http://schemas.microsoft.com/office/drawing/2014/main" id="{C91658DD-17DB-439B-AEDB-B97CB5361203}"/>
              </a:ext>
            </a:extLst>
          </p:cNvPr>
          <p:cNvSpPr>
            <a:spLocks/>
          </p:cNvSpPr>
          <p:nvPr/>
        </p:nvSpPr>
        <p:spPr bwMode="auto">
          <a:xfrm>
            <a:off x="715963" y="5002213"/>
            <a:ext cx="3802062" cy="14430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2051" name="Freeform 11">
            <a:extLst>
              <a:ext uri="{FF2B5EF4-FFF2-40B4-BE49-F238E27FC236}">
                <a16:creationId xmlns:a16="http://schemas.microsoft.com/office/drawing/2014/main" id="{750B9222-B893-4D92-8246-89D2F1D8FC52}"/>
              </a:ext>
            </a:extLst>
          </p:cNvPr>
          <p:cNvSpPr>
            <a:spLocks/>
          </p:cNvSpPr>
          <p:nvPr/>
        </p:nvSpPr>
        <p:spPr bwMode="auto">
          <a:xfrm>
            <a:off x="-53975" y="5784850"/>
            <a:ext cx="3802063" cy="838200"/>
          </a:xfrm>
          <a:custGeom>
            <a:avLst/>
            <a:gdLst>
              <a:gd name="T0" fmla="*/ 0 w 5760"/>
              <a:gd name="T1" fmla="*/ 0 h 528"/>
              <a:gd name="T2" fmla="*/ 2147483646 w 5760"/>
              <a:gd name="T3" fmla="*/ 0 h 528"/>
              <a:gd name="T4" fmla="*/ 2147483646 w 5760"/>
              <a:gd name="T5" fmla="*/ 2147483646 h 528"/>
              <a:gd name="T6" fmla="*/ 2147483646 w 5760"/>
              <a:gd name="T7" fmla="*/ 0 h 528"/>
              <a:gd name="T8" fmla="*/ 0 60000 65536"/>
              <a:gd name="T9" fmla="*/ 0 60000 65536"/>
              <a:gd name="T10" fmla="*/ 0 60000 65536"/>
              <a:gd name="T11" fmla="*/ 0 60000 65536"/>
              <a:gd name="T12" fmla="*/ 0 w 5760"/>
              <a:gd name="T13" fmla="*/ 0 h 528"/>
              <a:gd name="T14" fmla="*/ 5760 w 5760"/>
              <a:gd name="T15" fmla="*/ 528 h 52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2AA59482-CC5D-49FB-985C-01EF97132F07}"/>
              </a:ext>
            </a:extLst>
          </p:cNvPr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2793E4A-FDC3-4C23-988F-8D6DAF6732A6}"/>
              </a:ext>
            </a:extLst>
          </p:cNvPr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51A78694-43DE-440A-B289-822BEA301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57" name="Text Placeholder 29">
            <a:extLst>
              <a:ext uri="{FF2B5EF4-FFF2-40B4-BE49-F238E27FC236}">
                <a16:creationId xmlns:a16="http://schemas.microsoft.com/office/drawing/2014/main" id="{E049EFF2-D26C-4CDD-843A-E1F1E8660BE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481138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930B29F3-AF0E-4D9A-B469-F61448BE70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727825" y="6408738"/>
            <a:ext cx="1919288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  <a:latin typeface="Arial" charset="0"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CBB80532-8FDA-4C54-A505-767CFF2007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13" y="6408738"/>
            <a:ext cx="2351087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DF9EA86-736A-4ACE-B33C-2F6C93B8F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/>
            </a:lvl1pPr>
          </a:lstStyle>
          <a:p>
            <a:pPr>
              <a:defRPr/>
            </a:pPr>
            <a:fld id="{1942B3B0-D349-49B4-890B-C23EFE2960F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24" r:id="rId1"/>
    <p:sldLayoutId id="2147484125" r:id="rId2"/>
    <p:sldLayoutId id="2147484126" r:id="rId3"/>
    <p:sldLayoutId id="2147484127" r:id="rId4"/>
    <p:sldLayoutId id="2147484128" r:id="rId5"/>
    <p:sldLayoutId id="2147484129" r:id="rId6"/>
    <p:sldLayoutId id="2147484121" r:id="rId7"/>
    <p:sldLayoutId id="2147484130" r:id="rId8"/>
    <p:sldLayoutId id="2147484131" r:id="rId9"/>
    <p:sldLayoutId id="2147484122" r:id="rId10"/>
    <p:sldLayoutId id="2147484123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9pPr>
      <a:extLst/>
    </p:titleStyle>
    <p:bodyStyle>
      <a:lvl1pPr marL="365125" indent="-255588" algn="l" rtl="0" eaLnBrk="0" fontAlgn="base" hangingPunct="0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panose="05040102010807070707" pitchFamily="18" charset="2"/>
        <a:buChar char="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0713" indent="-228600" algn="l" rtl="0" eaLnBrk="0" fontAlgn="base" hangingPunct="0">
        <a:spcBef>
          <a:spcPts val="325"/>
        </a:spcBef>
        <a:spcAft>
          <a:spcPct val="0"/>
        </a:spcAft>
        <a:buClr>
          <a:schemeClr val="accent1"/>
        </a:buClr>
        <a:buFont typeface="Verdana" panose="020B0604030504040204" pitchFamily="34" charset="0"/>
        <a:buChar char="◦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8838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panose="05020102010507070707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anose="05020102010507070707" pitchFamily="18" charset="2"/>
        <a:buChar char="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anose="05020102010507070707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BE838D0A-40CB-4469-9EC7-277C391AA16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33400" y="1600200"/>
            <a:ext cx="7772400" cy="1349375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  <a:t>Chapter 9:</a:t>
            </a:r>
            <a:br>
              <a:rPr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</a:br>
            <a:r>
              <a:rPr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  <a:t>Project Human</a:t>
            </a:r>
            <a:br>
              <a:rPr lang="en-US" dirty="0"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</a:br>
            <a:r>
              <a:rPr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  <a:t>Resource Management</a:t>
            </a:r>
          </a:p>
        </p:txBody>
      </p:sp>
      <p:pic>
        <p:nvPicPr>
          <p:cNvPr id="13315" name="Picture 3">
            <a:extLst>
              <a:ext uri="{FF2B5EF4-FFF2-40B4-BE49-F238E27FC236}">
                <a16:creationId xmlns:a16="http://schemas.microsoft.com/office/drawing/2014/main" id="{38393B83-2EA6-4572-8EC5-0B3E9C72E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3048000"/>
            <a:ext cx="2895600" cy="362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6" name="TextBox 5">
            <a:extLst>
              <a:ext uri="{FF2B5EF4-FFF2-40B4-BE49-F238E27FC236}">
                <a16:creationId xmlns:a16="http://schemas.microsoft.com/office/drawing/2014/main" id="{35B46CE9-7625-47CD-8AE0-79B93464B2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5791200"/>
            <a:ext cx="4792663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/>
              <a:t>Note: See the text itself for full citations.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61ED936-338E-40B6-9391-314A2A4AA9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3657600"/>
            <a:ext cx="5791200" cy="134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1" hangingPunct="1">
              <a:defRPr/>
            </a:pPr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  <a:ea typeface="+mj-ea"/>
                <a:cs typeface="+mj-cs"/>
              </a:rPr>
              <a:t>Information Technology Project Management, Sixth Edition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">
            <a:extLst>
              <a:ext uri="{FF2B5EF4-FFF2-40B4-BE49-F238E27FC236}">
                <a16:creationId xmlns:a16="http://schemas.microsoft.com/office/drawing/2014/main" id="{09717D98-CA31-4A51-BB93-F9642DA0F6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Psychologists and management theorists have devoted much research and thought to the field of managing people at work</a:t>
            </a:r>
          </a:p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endParaRPr lang="en-US" altLang="en-US" dirty="0"/>
          </a:p>
          <a:p>
            <a:pPr eaLnBrk="1" hangingPunct="1">
              <a:defRPr/>
            </a:pPr>
            <a:r>
              <a:rPr lang="en-US" altLang="en-US" dirty="0"/>
              <a:t>Important areas related to project management include:</a:t>
            </a:r>
          </a:p>
          <a:p>
            <a:pPr lvl="1" eaLnBrk="1" hangingPunct="1">
              <a:defRPr/>
            </a:pPr>
            <a:r>
              <a:rPr lang="en-US" altLang="en-US" dirty="0"/>
              <a:t>Motivation theories</a:t>
            </a:r>
          </a:p>
          <a:p>
            <a:pPr lvl="1" eaLnBrk="1" hangingPunct="1">
              <a:defRPr/>
            </a:pPr>
            <a:r>
              <a:rPr lang="en-US" altLang="en-US" dirty="0"/>
              <a:t>Influence and power</a:t>
            </a:r>
          </a:p>
          <a:p>
            <a:pPr lvl="1" eaLnBrk="1" hangingPunct="1">
              <a:defRPr/>
            </a:pPr>
            <a:r>
              <a:rPr lang="en-US" altLang="en-US" dirty="0"/>
              <a:t>Effectiveness</a:t>
            </a:r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3414A6CE-012E-4A71-A610-203CF8444D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Keys to Managing People</a:t>
            </a:r>
          </a:p>
        </p:txBody>
      </p:sp>
      <p:sp>
        <p:nvSpPr>
          <p:cNvPr id="20485" name="Footer Placeholder 6">
            <a:extLst>
              <a:ext uri="{FF2B5EF4-FFF2-40B4-BE49-F238E27FC236}">
                <a16:creationId xmlns:a16="http://schemas.microsoft.com/office/drawing/2014/main" id="{C6096B4B-521F-4FC8-8F17-85D58339D2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3557" name="Slide Number Placeholder 5">
            <a:extLst>
              <a:ext uri="{FF2B5EF4-FFF2-40B4-BE49-F238E27FC236}">
                <a16:creationId xmlns:a16="http://schemas.microsoft.com/office/drawing/2014/main" id="{B955638F-8D18-4191-BF32-C10A7B06AC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C2E77C3-2B04-4017-B5F7-5641A032C027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en-US"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>
            <a:extLst>
              <a:ext uri="{FF2B5EF4-FFF2-40B4-BE49-F238E27FC236}">
                <a16:creationId xmlns:a16="http://schemas.microsoft.com/office/drawing/2014/main" id="{708AD1EC-2A0B-4BC7-9F09-E65D755197E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en-US" b="1" dirty="0"/>
              <a:t>Intrinsic motivation</a:t>
            </a:r>
            <a:r>
              <a:rPr lang="en-US" altLang="en-US" dirty="0"/>
              <a:t> causes people to participate in an activity for their own enjoyment</a:t>
            </a:r>
          </a:p>
          <a:p>
            <a:pPr marL="109537" indent="0" eaLnBrk="1" hangingPunct="1">
              <a:lnSpc>
                <a:spcPct val="90000"/>
              </a:lnSpc>
              <a:buFont typeface="Wingdings 3" panose="05040102010807070707" pitchFamily="18" charset="2"/>
              <a:buNone/>
              <a:defRPr/>
            </a:pPr>
            <a:endParaRPr lang="en-US" altLang="en-US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b="1" dirty="0"/>
              <a:t>Extrinsic motivation</a:t>
            </a:r>
            <a:r>
              <a:rPr lang="en-US" altLang="en-US" dirty="0"/>
              <a:t> causes people to do something for a reward or to avoid a penalty</a:t>
            </a:r>
          </a:p>
          <a:p>
            <a:pPr marL="109537" indent="0" eaLnBrk="1" hangingPunct="1">
              <a:lnSpc>
                <a:spcPct val="90000"/>
              </a:lnSpc>
              <a:buFont typeface="Wingdings 3" panose="05040102010807070707" pitchFamily="18" charset="2"/>
              <a:buNone/>
              <a:defRPr/>
            </a:pPr>
            <a:endParaRPr lang="en-US" altLang="en-US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dirty="0"/>
              <a:t>For example, some children take piano lessons for intrinsic motivation (they enjoy it) while others take them for extrinsic motivation (to get a reward or avoid punishment)</a:t>
            </a:r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D769AF61-49AB-4199-99FE-D9E3825544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Intrinsic and Extrinsic Motivation</a:t>
            </a:r>
          </a:p>
        </p:txBody>
      </p:sp>
      <p:sp>
        <p:nvSpPr>
          <p:cNvPr id="21509" name="Footer Placeholder 6">
            <a:extLst>
              <a:ext uri="{FF2B5EF4-FFF2-40B4-BE49-F238E27FC236}">
                <a16:creationId xmlns:a16="http://schemas.microsoft.com/office/drawing/2014/main" id="{EC8D3D2B-7558-4113-805B-AC77DD9AF4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4581" name="Slide Number Placeholder 5">
            <a:extLst>
              <a:ext uri="{FF2B5EF4-FFF2-40B4-BE49-F238E27FC236}">
                <a16:creationId xmlns:a16="http://schemas.microsoft.com/office/drawing/2014/main" id="{5BD21854-5DD1-46BC-B919-8A941765C8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9793ED4-4727-4AFE-84CD-A6236D9A1AE2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en-US"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>
            <a:extLst>
              <a:ext uri="{FF2B5EF4-FFF2-40B4-BE49-F238E27FC236}">
                <a16:creationId xmlns:a16="http://schemas.microsoft.com/office/drawing/2014/main" id="{DED09FDD-2E18-4A84-854C-CB37CC60E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Abraham Maslow argued that humans possess unique qualities that enable them to make independent choices, thus giving them control of their destiny</a:t>
            </a:r>
          </a:p>
          <a:p>
            <a:pPr eaLnBrk="1" hangingPunct="1"/>
            <a:r>
              <a:rPr lang="en-US" altLang="en-US"/>
              <a:t>Maslow developed a </a:t>
            </a:r>
            <a:r>
              <a:rPr lang="en-US" altLang="en-US" b="1"/>
              <a:t>hierarchy of needs</a:t>
            </a:r>
            <a:r>
              <a:rPr lang="en-US" altLang="en-US"/>
              <a:t> which states that people’s behaviors are guided or motivated by a sequence of needs 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3FF106CE-75BC-41E5-B0F7-693ADCD623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Maslow’s Hierarchy of Needs</a:t>
            </a:r>
          </a:p>
        </p:txBody>
      </p:sp>
      <p:sp>
        <p:nvSpPr>
          <p:cNvPr id="22533" name="Footer Placeholder 6">
            <a:extLst>
              <a:ext uri="{FF2B5EF4-FFF2-40B4-BE49-F238E27FC236}">
                <a16:creationId xmlns:a16="http://schemas.microsoft.com/office/drawing/2014/main" id="{5619ECBC-7830-4180-A5E4-97DCA6AAD6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5605" name="Slide Number Placeholder 5">
            <a:extLst>
              <a:ext uri="{FF2B5EF4-FFF2-40B4-BE49-F238E27FC236}">
                <a16:creationId xmlns:a16="http://schemas.microsoft.com/office/drawing/2014/main" id="{A349B04B-2896-4C84-B87C-0F3DF79FF4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9D409EC-B7DC-4A28-967B-07AE2A814A78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en-US"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60485B61-57B0-4035-8C3B-70A4603A31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Figure 9-2. Maslow’s Hierarchy of Needs</a:t>
            </a:r>
          </a:p>
        </p:txBody>
      </p:sp>
      <p:sp>
        <p:nvSpPr>
          <p:cNvPr id="23556" name="Footer Placeholder 6">
            <a:extLst>
              <a:ext uri="{FF2B5EF4-FFF2-40B4-BE49-F238E27FC236}">
                <a16:creationId xmlns:a16="http://schemas.microsoft.com/office/drawing/2014/main" id="{9F9E8430-F615-4B30-8022-6AF9CECE2A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6628" name="Slide Number Placeholder 5">
            <a:extLst>
              <a:ext uri="{FF2B5EF4-FFF2-40B4-BE49-F238E27FC236}">
                <a16:creationId xmlns:a16="http://schemas.microsoft.com/office/drawing/2014/main" id="{C4BCB3FA-8EA7-4E7F-8446-2319E515F5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17809A3-CC4B-4B75-BBCE-CC5AFAF5C512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200"/>
          </a:p>
        </p:txBody>
      </p:sp>
      <p:pic>
        <p:nvPicPr>
          <p:cNvPr id="26629" name="Picture 6">
            <a:extLst>
              <a:ext uri="{FF2B5EF4-FFF2-40B4-BE49-F238E27FC236}">
                <a16:creationId xmlns:a16="http://schemas.microsoft.com/office/drawing/2014/main" id="{A0EE4B51-E0EE-4A29-B7B3-2D5120410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82725"/>
            <a:ext cx="8382000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3">
            <a:extLst>
              <a:ext uri="{FF2B5EF4-FFF2-40B4-BE49-F238E27FC236}">
                <a16:creationId xmlns:a16="http://schemas.microsoft.com/office/drawing/2014/main" id="{4A33B433-BE87-4282-81BE-E1741EB5A8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3400" y="1600200"/>
            <a:ext cx="8186738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en-US" sz="2000" dirty="0"/>
              <a:t>Projects are more likely to </a:t>
            </a:r>
            <a:r>
              <a:rPr lang="en-US" altLang="en-US" sz="2000" i="1" dirty="0">
                <a:solidFill>
                  <a:srgbClr val="00B050"/>
                </a:solidFill>
              </a:rPr>
              <a:t>succeed</a:t>
            </a:r>
            <a:r>
              <a:rPr lang="en-US" altLang="en-US" sz="2000" dirty="0"/>
              <a:t> when project managers influence with: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dirty="0"/>
              <a:t>Expertise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dirty="0"/>
              <a:t>Work challenge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dirty="0"/>
              <a:t>Authenticity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dirty="0"/>
              <a:t>Empathy</a:t>
            </a:r>
          </a:p>
          <a:p>
            <a:pPr marL="392113" lvl="1" indent="0" eaLnBrk="1" hangingPunct="1">
              <a:lnSpc>
                <a:spcPct val="90000"/>
              </a:lnSpc>
              <a:buFont typeface="Verdana" panose="020B0604030504040204" pitchFamily="34" charset="0"/>
              <a:buNone/>
              <a:defRPr/>
            </a:pPr>
            <a:endParaRPr lang="en-US" altLang="en-US" sz="2000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000" dirty="0"/>
              <a:t>Projects are more likely to </a:t>
            </a:r>
            <a:r>
              <a:rPr lang="en-US" altLang="en-US" sz="2000" i="1" dirty="0">
                <a:solidFill>
                  <a:schemeClr val="accent2"/>
                </a:solidFill>
              </a:rPr>
              <a:t>fail</a:t>
            </a:r>
            <a:r>
              <a:rPr lang="en-US" altLang="en-US" sz="2000" dirty="0"/>
              <a:t> </a:t>
            </a:r>
            <a:r>
              <a:rPr lang="en-US" altLang="en-US" sz="2000" i="1" dirty="0"/>
              <a:t>(over time) </a:t>
            </a:r>
            <a:r>
              <a:rPr lang="en-US" altLang="en-US" sz="2000" dirty="0"/>
              <a:t>when project managers rely too heavily on: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dirty="0"/>
              <a:t>Authority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dirty="0"/>
              <a:t>Money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dirty="0"/>
              <a:t>Penalty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dirty="0"/>
              <a:t>One directional communication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altLang="en-US" dirty="0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ECB90FAC-D172-48D6-8643-65484413BC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u="sng" dirty="0">
                <a:solidFill>
                  <a:srgbClr val="00B050"/>
                </a:solidFill>
              </a:rPr>
              <a:t>Ways to Influence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that Help and Hurt Projects</a:t>
            </a:r>
          </a:p>
        </p:txBody>
      </p:sp>
      <p:sp>
        <p:nvSpPr>
          <p:cNvPr id="30725" name="Footer Placeholder 6">
            <a:extLst>
              <a:ext uri="{FF2B5EF4-FFF2-40B4-BE49-F238E27FC236}">
                <a16:creationId xmlns:a16="http://schemas.microsoft.com/office/drawing/2014/main" id="{371DCC50-EC51-434F-A15C-339BB05C5F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7653" name="Slide Number Placeholder 5">
            <a:extLst>
              <a:ext uri="{FF2B5EF4-FFF2-40B4-BE49-F238E27FC236}">
                <a16:creationId xmlns:a16="http://schemas.microsoft.com/office/drawing/2014/main" id="{7CFAF307-A685-448C-933F-282728EB9C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BD69D8C-B69D-4B72-8132-3F599B43E06B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en-US"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3">
            <a:extLst>
              <a:ext uri="{FF2B5EF4-FFF2-40B4-BE49-F238E27FC236}">
                <a16:creationId xmlns:a16="http://schemas.microsoft.com/office/drawing/2014/main" id="{9C4B2F42-277D-4C5C-BF67-31908FD927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en-US" dirty="0"/>
              <a:t>Project managers can apply7 habits to improve effectiveness on projects</a:t>
            </a:r>
          </a:p>
          <a:p>
            <a:pPr marL="109537" indent="0" eaLnBrk="1" hangingPunct="1">
              <a:lnSpc>
                <a:spcPct val="90000"/>
              </a:lnSpc>
              <a:buFont typeface="Wingdings 3" panose="05040102010807070707" pitchFamily="18" charset="2"/>
              <a:buNone/>
              <a:defRPr/>
            </a:pPr>
            <a:endParaRPr lang="en-US" altLang="en-US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/>
              <a:t>Be proactive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/>
              <a:t>Begin with the end in mind – meaning goals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/>
              <a:t>Put first things first – communicate the basics, foundation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/>
              <a:t>Think win/win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/>
              <a:t>Seek first to understand, then to be understood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/>
              <a:t>Synergize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/>
              <a:t>Sharpen the saw</a:t>
            </a:r>
          </a:p>
        </p:txBody>
      </p:sp>
      <p:sp>
        <p:nvSpPr>
          <p:cNvPr id="32770" name="Rectangle 2">
            <a:extLst>
              <a:ext uri="{FF2B5EF4-FFF2-40B4-BE49-F238E27FC236}">
                <a16:creationId xmlns:a16="http://schemas.microsoft.com/office/drawing/2014/main" id="{F6EB64CC-363C-4F98-B40C-363D3FA3BA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9445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Improving Effectiveness</a:t>
            </a:r>
          </a:p>
        </p:txBody>
      </p:sp>
      <p:sp>
        <p:nvSpPr>
          <p:cNvPr id="32773" name="Footer Placeholder 6">
            <a:extLst>
              <a:ext uri="{FF2B5EF4-FFF2-40B4-BE49-F238E27FC236}">
                <a16:creationId xmlns:a16="http://schemas.microsoft.com/office/drawing/2014/main" id="{59B233C2-0731-4170-B4AE-8B7F6BAFAF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8677" name="Slide Number Placeholder 5">
            <a:extLst>
              <a:ext uri="{FF2B5EF4-FFF2-40B4-BE49-F238E27FC236}">
                <a16:creationId xmlns:a16="http://schemas.microsoft.com/office/drawing/2014/main" id="{42C92B35-4C8D-4357-8DA0-F2F4475D9C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AAB4BB0-EA34-4FB2-91D4-81F18419D461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en-US"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3">
            <a:extLst>
              <a:ext uri="{FF2B5EF4-FFF2-40B4-BE49-F238E27FC236}">
                <a16:creationId xmlns:a16="http://schemas.microsoft.com/office/drawing/2014/main" id="{DBB0DC8F-5823-476B-A20B-31BBB6D73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66800"/>
            <a:ext cx="8186738" cy="3962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Aft>
                <a:spcPts val="1200"/>
              </a:spcAft>
            </a:pPr>
            <a:endParaRPr lang="en-US" altLang="en-US" sz="2400"/>
          </a:p>
          <a:p>
            <a:pPr eaLnBrk="1" hangingPunct="1">
              <a:lnSpc>
                <a:spcPct val="90000"/>
              </a:lnSpc>
              <a:spcAft>
                <a:spcPts val="1200"/>
              </a:spcAft>
            </a:pPr>
            <a:r>
              <a:rPr lang="en-US" altLang="en-US" sz="2400"/>
              <a:t>Good project managers are </a:t>
            </a:r>
            <a:r>
              <a:rPr lang="en-US" altLang="en-US" sz="2400" b="1"/>
              <a:t>empathic listeners</a:t>
            </a:r>
            <a:r>
              <a:rPr lang="en-US" altLang="en-US" sz="2400"/>
              <a:t>; they listen with the intent to understand</a:t>
            </a:r>
          </a:p>
          <a:p>
            <a:pPr eaLnBrk="1" hangingPunct="1">
              <a:lnSpc>
                <a:spcPct val="90000"/>
              </a:lnSpc>
              <a:spcAft>
                <a:spcPts val="1200"/>
              </a:spcAft>
            </a:pPr>
            <a:r>
              <a:rPr lang="en-US" altLang="en-US" sz="2400"/>
              <a:t>Before you can communicate with others, you have to have </a:t>
            </a:r>
            <a:r>
              <a:rPr lang="en-US" altLang="en-US" sz="2400" b="1"/>
              <a:t>rapport</a:t>
            </a:r>
            <a:r>
              <a:rPr lang="en-US" altLang="en-US" sz="2400"/>
              <a:t>, a relation of harmony, conformity, accord, or affinity</a:t>
            </a:r>
          </a:p>
          <a:p>
            <a:pPr eaLnBrk="1" hangingPunct="1">
              <a:lnSpc>
                <a:spcPct val="90000"/>
              </a:lnSpc>
              <a:spcAft>
                <a:spcPts val="1200"/>
              </a:spcAft>
            </a:pPr>
            <a:r>
              <a:rPr lang="en-US" altLang="en-US" sz="2400" b="1"/>
              <a:t>Mirroring</a:t>
            </a:r>
            <a:r>
              <a:rPr lang="en-US" altLang="en-US" sz="2400"/>
              <a:t> is the matching of certain behaviors of the other person, a technique to help establish rapport</a:t>
            </a:r>
          </a:p>
          <a:p>
            <a:pPr eaLnBrk="1" hangingPunct="1">
              <a:lnSpc>
                <a:spcPct val="90000"/>
              </a:lnSpc>
              <a:spcAft>
                <a:spcPts val="1200"/>
              </a:spcAft>
            </a:pPr>
            <a:r>
              <a:rPr lang="en-US" altLang="en-US" sz="2400"/>
              <a:t>IT professionals need to develop empathic listening and other people skills to improve relationships with users and other stakeholders</a:t>
            </a: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3473E152-108B-45B6-AC3B-FCED4DA43E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7921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Empathic Listening and Rapport</a:t>
            </a:r>
          </a:p>
        </p:txBody>
      </p:sp>
      <p:sp>
        <p:nvSpPr>
          <p:cNvPr id="33797" name="Footer Placeholder 6">
            <a:extLst>
              <a:ext uri="{FF2B5EF4-FFF2-40B4-BE49-F238E27FC236}">
                <a16:creationId xmlns:a16="http://schemas.microsoft.com/office/drawing/2014/main" id="{5292274D-0CA1-4CE1-8614-650687634D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9701" name="Slide Number Placeholder 5">
            <a:extLst>
              <a:ext uri="{FF2B5EF4-FFF2-40B4-BE49-F238E27FC236}">
                <a16:creationId xmlns:a16="http://schemas.microsoft.com/office/drawing/2014/main" id="{2C9AF358-C359-4D93-875C-648D43199F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28B6AFA-309B-427A-B258-189A2F56204A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en-US"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">
            <a:extLst>
              <a:ext uri="{FF2B5EF4-FFF2-40B4-BE49-F238E27FC236}">
                <a16:creationId xmlns:a16="http://schemas.microsoft.com/office/drawing/2014/main" id="{92F4E2B9-B3B9-4D36-9F07-F0EB333B0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186738" cy="479107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endParaRPr lang="en-US" altLang="en-US"/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Involves identifying and documenting project roles, responsibilities, and reporting relationships</a:t>
            </a:r>
          </a:p>
          <a:p>
            <a:pPr eaLnBrk="1" hangingPunct="1">
              <a:lnSpc>
                <a:spcPct val="90000"/>
              </a:lnSpc>
            </a:pPr>
            <a:endParaRPr lang="en-US" altLang="en-US"/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Contents include: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Project organizational charts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Staffing management plan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Responsibility assignment matrixes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Resource histograms</a:t>
            </a:r>
          </a:p>
        </p:txBody>
      </p:sp>
      <p:sp>
        <p:nvSpPr>
          <p:cNvPr id="34818" name="Rectangle 2">
            <a:extLst>
              <a:ext uri="{FF2B5EF4-FFF2-40B4-BE49-F238E27FC236}">
                <a16:creationId xmlns:a16="http://schemas.microsoft.com/office/drawing/2014/main" id="{1A0D807E-5BF7-4CB3-A3E7-4145EC9FA9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427038"/>
            <a:ext cx="8305800" cy="86836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Developing the Human Resource Plan</a:t>
            </a:r>
          </a:p>
        </p:txBody>
      </p:sp>
      <p:sp>
        <p:nvSpPr>
          <p:cNvPr id="34821" name="Footer Placeholder 6">
            <a:extLst>
              <a:ext uri="{FF2B5EF4-FFF2-40B4-BE49-F238E27FC236}">
                <a16:creationId xmlns:a16="http://schemas.microsoft.com/office/drawing/2014/main" id="{E55F1686-0E89-4466-98DB-99E1B1F83F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0725" name="Slide Number Placeholder 5">
            <a:extLst>
              <a:ext uri="{FF2B5EF4-FFF2-40B4-BE49-F238E27FC236}">
                <a16:creationId xmlns:a16="http://schemas.microsoft.com/office/drawing/2014/main" id="{30AB8844-8E7C-46C2-B0FE-53AAE0DA1B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E07F78E-0E6E-40D8-8B6F-CF61E83B409F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en-US" sz="1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0D2BC7A3-5D1F-4942-B39B-3E1BCF6E77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600" dirty="0"/>
              <a:t>Figure 9-3. Sample Organizational Chart for a Large IT Project</a:t>
            </a:r>
          </a:p>
        </p:txBody>
      </p:sp>
      <p:sp>
        <p:nvSpPr>
          <p:cNvPr id="35845" name="Footer Placeholder 6">
            <a:extLst>
              <a:ext uri="{FF2B5EF4-FFF2-40B4-BE49-F238E27FC236}">
                <a16:creationId xmlns:a16="http://schemas.microsoft.com/office/drawing/2014/main" id="{F6F283D9-0D82-464A-AF9A-A13FD4E296C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1748" name="Slide Number Placeholder 5">
            <a:extLst>
              <a:ext uri="{FF2B5EF4-FFF2-40B4-BE49-F238E27FC236}">
                <a16:creationId xmlns:a16="http://schemas.microsoft.com/office/drawing/2014/main" id="{7DF1B392-0820-4B2A-8438-800782BEE4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2734072-EDEF-4471-BD41-4FB68A45E8E1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en-US" sz="1200"/>
          </a:p>
        </p:txBody>
      </p:sp>
      <p:pic>
        <p:nvPicPr>
          <p:cNvPr id="31749" name="Picture 6">
            <a:extLst>
              <a:ext uri="{FF2B5EF4-FFF2-40B4-BE49-F238E27FC236}">
                <a16:creationId xmlns:a16="http://schemas.microsoft.com/office/drawing/2014/main" id="{36AFAF95-C8BC-4C03-8C22-9ED12DD0B6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98600"/>
            <a:ext cx="7467600" cy="402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B7237407-A6F3-4F33-B243-06D1346EC4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Figure 9-4. Work Definition and Assignment Process</a:t>
            </a:r>
          </a:p>
        </p:txBody>
      </p:sp>
      <p:sp>
        <p:nvSpPr>
          <p:cNvPr id="36869" name="Footer Placeholder 6">
            <a:extLst>
              <a:ext uri="{FF2B5EF4-FFF2-40B4-BE49-F238E27FC236}">
                <a16:creationId xmlns:a16="http://schemas.microsoft.com/office/drawing/2014/main" id="{FE5F0E91-9D33-4D96-AA79-0BADCA1647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2772" name="Slide Number Placeholder 5">
            <a:extLst>
              <a:ext uri="{FF2B5EF4-FFF2-40B4-BE49-F238E27FC236}">
                <a16:creationId xmlns:a16="http://schemas.microsoft.com/office/drawing/2014/main" id="{FACCFB22-5DC7-4D4E-B786-E399582FDA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506EADA-0FA5-4EDB-AF06-883972D9B257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200"/>
          </a:p>
        </p:txBody>
      </p:sp>
      <p:pic>
        <p:nvPicPr>
          <p:cNvPr id="32773" name="Picture 6">
            <a:extLst>
              <a:ext uri="{FF2B5EF4-FFF2-40B4-BE49-F238E27FC236}">
                <a16:creationId xmlns:a16="http://schemas.microsoft.com/office/drawing/2014/main" id="{F64F4D3E-994D-4CEC-9021-9291FE5AA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00200"/>
            <a:ext cx="8229600" cy="4068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>
            <a:extLst>
              <a:ext uri="{FF2B5EF4-FFF2-40B4-BE49-F238E27FC236}">
                <a16:creationId xmlns:a16="http://schemas.microsoft.com/office/drawing/2014/main" id="{C32FFF06-3490-49EC-82F4-6B1AAD336C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371600"/>
            <a:ext cx="8229600" cy="4191000"/>
          </a:xfrm>
        </p:spPr>
        <p:txBody>
          <a:bodyPr/>
          <a:lstStyle/>
          <a:p>
            <a:pPr marL="609600" indent="-609600" eaLnBrk="1" hangingPunct="1">
              <a:lnSpc>
                <a:spcPct val="80000"/>
              </a:lnSpc>
            </a:pPr>
            <a:r>
              <a:rPr lang="en-US" altLang="en-US" strike="sngStrike" dirty="0"/>
              <a:t>10/27 - Chapter 7, then team breakouts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strike="sngStrike" dirty="0"/>
              <a:t>11/3 - Chapter 8, then team breakouts 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dirty="0"/>
              <a:t>11/10 - Chapter 9, then team breakouts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dirty="0"/>
              <a:t>11/17 - Chapter 10 &amp; 11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dirty="0"/>
              <a:t>11/24 - No Class Happy Thanksgiving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dirty="0"/>
              <a:t>12/1 - Chapter 12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dirty="0"/>
              <a:t>12/8 - Final Demo presented; Final reports due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dirty="0"/>
              <a:t>12/15 - Final Exam</a:t>
            </a:r>
          </a:p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endParaRPr lang="en-US" altLang="en-US" dirty="0"/>
          </a:p>
          <a:p>
            <a:pPr eaLnBrk="1" hangingPunct="1">
              <a:defRPr/>
            </a:pPr>
            <a:endParaRPr lang="en-US" altLang="en-US" dirty="0"/>
          </a:p>
          <a:p>
            <a:pPr marL="609600" indent="-609600" eaLnBrk="1" hangingPunct="1">
              <a:defRPr/>
            </a:pPr>
            <a:endParaRPr lang="en-US" altLang="en-US" sz="2400" dirty="0"/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CB2C2874-5732-416A-B141-2243A26091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Announcements</a:t>
            </a:r>
          </a:p>
        </p:txBody>
      </p:sp>
      <p:sp>
        <p:nvSpPr>
          <p:cNvPr id="9221" name="Footer Placeholder 6">
            <a:extLst>
              <a:ext uri="{FF2B5EF4-FFF2-40B4-BE49-F238E27FC236}">
                <a16:creationId xmlns:a16="http://schemas.microsoft.com/office/drawing/2014/main" id="{DC0C168F-1B63-4537-A5C0-E00EFD35D9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5365" name="Slide Number Placeholder 5">
            <a:extLst>
              <a:ext uri="{FF2B5EF4-FFF2-40B4-BE49-F238E27FC236}">
                <a16:creationId xmlns:a16="http://schemas.microsoft.com/office/drawing/2014/main" id="{1E53D41B-E51D-4F21-80FD-6D770AB12C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C88A945-D110-498C-ADFF-CF9FBF3E1BA5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3">
            <a:extLst>
              <a:ext uri="{FF2B5EF4-FFF2-40B4-BE49-F238E27FC236}">
                <a16:creationId xmlns:a16="http://schemas.microsoft.com/office/drawing/2014/main" id="{0FBC64E6-6BE7-4054-B771-A2785779C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  <a:p>
            <a:pPr eaLnBrk="1" hangingPunct="1">
              <a:spcAft>
                <a:spcPts val="1200"/>
              </a:spcAft>
            </a:pPr>
            <a:r>
              <a:rPr lang="en-US" altLang="en-US"/>
              <a:t>A </a:t>
            </a:r>
            <a:r>
              <a:rPr lang="en-US" altLang="en-US" b="1"/>
              <a:t>responsibility assignment matrix (RAM)</a:t>
            </a:r>
            <a:r>
              <a:rPr lang="en-US" altLang="en-US"/>
              <a:t> is a matrix that maps the work of the project as described in the WBS to the people responsible for performing the work as described in the OBS </a:t>
            </a:r>
          </a:p>
          <a:p>
            <a:pPr eaLnBrk="1" hangingPunct="1"/>
            <a:r>
              <a:rPr lang="en-US" altLang="en-US"/>
              <a:t>Can be created in different ways to meet unique project needs</a:t>
            </a: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386C7D03-CB35-4906-B7AA-7C09A6752E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Responsibility Assignment Matrices</a:t>
            </a:r>
          </a:p>
        </p:txBody>
      </p:sp>
      <p:sp>
        <p:nvSpPr>
          <p:cNvPr id="37893" name="Footer Placeholder 6">
            <a:extLst>
              <a:ext uri="{FF2B5EF4-FFF2-40B4-BE49-F238E27FC236}">
                <a16:creationId xmlns:a16="http://schemas.microsoft.com/office/drawing/2014/main" id="{4E9483F9-E71E-422D-8B66-96B8362BEA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3797" name="Slide Number Placeholder 5">
            <a:extLst>
              <a:ext uri="{FF2B5EF4-FFF2-40B4-BE49-F238E27FC236}">
                <a16:creationId xmlns:a16="http://schemas.microsoft.com/office/drawing/2014/main" id="{25C9124F-BD11-480A-B05D-F6040D163C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5F07A4C-8857-4C88-B755-4F6211180FE4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en-US"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BE3491BD-433A-4607-9C6C-E42C6CDFD8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Figure 9-6. RAM Showing Stakeholder Roles</a:t>
            </a:r>
          </a:p>
        </p:txBody>
      </p:sp>
      <p:sp>
        <p:nvSpPr>
          <p:cNvPr id="39941" name="Footer Placeholder 6">
            <a:extLst>
              <a:ext uri="{FF2B5EF4-FFF2-40B4-BE49-F238E27FC236}">
                <a16:creationId xmlns:a16="http://schemas.microsoft.com/office/drawing/2014/main" id="{1CF54562-AC4B-4395-AD81-7648544121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4820" name="Slide Number Placeholder 5">
            <a:extLst>
              <a:ext uri="{FF2B5EF4-FFF2-40B4-BE49-F238E27FC236}">
                <a16:creationId xmlns:a16="http://schemas.microsoft.com/office/drawing/2014/main" id="{4F2A3C79-986A-4DFB-A967-C1264EDF18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5722B26-B6C2-4B51-9C98-2A4C87FBFC16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en-US" sz="1200"/>
          </a:p>
        </p:txBody>
      </p:sp>
      <p:pic>
        <p:nvPicPr>
          <p:cNvPr id="34821" name="Picture 6">
            <a:extLst>
              <a:ext uri="{FF2B5EF4-FFF2-40B4-BE49-F238E27FC236}">
                <a16:creationId xmlns:a16="http://schemas.microsoft.com/office/drawing/2014/main" id="{38CE5AA5-67EC-4059-A2EB-07AD0B038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16075"/>
            <a:ext cx="6934200" cy="392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5A0A010D-28D1-4C29-852F-6C7D1F29F1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Table 9-2. Sample RACI Chart</a:t>
            </a:r>
          </a:p>
        </p:txBody>
      </p:sp>
      <p:sp>
        <p:nvSpPr>
          <p:cNvPr id="40966" name="Footer Placeholder 7">
            <a:extLst>
              <a:ext uri="{FF2B5EF4-FFF2-40B4-BE49-F238E27FC236}">
                <a16:creationId xmlns:a16="http://schemas.microsoft.com/office/drawing/2014/main" id="{C3387BB3-B6B0-4ABD-A72A-1DFCF29FE9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5844" name="Slide Number Placeholder 6">
            <a:extLst>
              <a:ext uri="{FF2B5EF4-FFF2-40B4-BE49-F238E27FC236}">
                <a16:creationId xmlns:a16="http://schemas.microsoft.com/office/drawing/2014/main" id="{63E38763-794B-438E-BB75-E36F63DF9D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14FCC39-6A5E-4966-972B-031E68835343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en-US" sz="1200"/>
          </a:p>
        </p:txBody>
      </p:sp>
      <p:sp>
        <p:nvSpPr>
          <p:cNvPr id="35845" name="Text Box 4">
            <a:extLst>
              <a:ext uri="{FF2B5EF4-FFF2-40B4-BE49-F238E27FC236}">
                <a16:creationId xmlns:a16="http://schemas.microsoft.com/office/drawing/2014/main" id="{F2F556DA-F229-40EF-9465-7693CF804A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3886200"/>
            <a:ext cx="5338763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/>
              <a:t>R = responsibility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/>
              <a:t>A = accountability, </a:t>
            </a:r>
            <a:r>
              <a:rPr lang="en-US" altLang="en-US" sz="2400" u="sng" dirty="0"/>
              <a:t>only one A per task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/>
              <a:t>C = consultation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/>
              <a:t>I = informed</a:t>
            </a:r>
          </a:p>
        </p:txBody>
      </p:sp>
      <p:pic>
        <p:nvPicPr>
          <p:cNvPr id="35846" name="Picture 9">
            <a:extLst>
              <a:ext uri="{FF2B5EF4-FFF2-40B4-BE49-F238E27FC236}">
                <a16:creationId xmlns:a16="http://schemas.microsoft.com/office/drawing/2014/main" id="{B099F39C-1502-4F13-A55C-86799F33F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6" t="21001" r="20000" b="50000"/>
          <a:stretch>
            <a:fillRect/>
          </a:stretch>
        </p:blipFill>
        <p:spPr bwMode="auto">
          <a:xfrm>
            <a:off x="457200" y="1295400"/>
            <a:ext cx="7772400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7" name="TextBox 10">
            <a:extLst>
              <a:ext uri="{FF2B5EF4-FFF2-40B4-BE49-F238E27FC236}">
                <a16:creationId xmlns:a16="http://schemas.microsoft.com/office/drawing/2014/main" id="{D2EB843C-0A5A-46E7-AD56-397509EB59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10200"/>
            <a:ext cx="9144000" cy="73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Note that some people reverse the definitions of responsible and accountable.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2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3">
            <a:extLst>
              <a:ext uri="{FF2B5EF4-FFF2-40B4-BE49-F238E27FC236}">
                <a16:creationId xmlns:a16="http://schemas.microsoft.com/office/drawing/2014/main" id="{6DADBB6A-308A-40EB-8B6B-459D11821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/>
              <a:t>A </a:t>
            </a:r>
            <a:r>
              <a:rPr lang="en-US" altLang="en-US" b="1"/>
              <a:t>staffing management plan </a:t>
            </a:r>
            <a:r>
              <a:rPr lang="en-US" altLang="en-US"/>
              <a:t>describes when and how people will be added to and taken off the project team</a:t>
            </a:r>
          </a:p>
          <a:p>
            <a:pPr eaLnBrk="1" hangingPunct="1"/>
            <a:r>
              <a:rPr lang="en-US" altLang="en-US"/>
              <a:t>A </a:t>
            </a:r>
            <a:r>
              <a:rPr lang="en-US" altLang="en-US" b="1"/>
              <a:t>resource histogram </a:t>
            </a:r>
            <a:r>
              <a:rPr lang="en-US" altLang="en-US"/>
              <a:t>is a column chart that shows the number of resources assigned to a project over time </a:t>
            </a:r>
          </a:p>
        </p:txBody>
      </p:sp>
      <p:sp>
        <p:nvSpPr>
          <p:cNvPr id="41986" name="Rectangle 2">
            <a:extLst>
              <a:ext uri="{FF2B5EF4-FFF2-40B4-BE49-F238E27FC236}">
                <a16:creationId xmlns:a16="http://schemas.microsoft.com/office/drawing/2014/main" id="{613CA86F-EF87-4C37-AFC4-4872D0DC07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Staffing Management Plans and Resource Histograms</a:t>
            </a:r>
          </a:p>
        </p:txBody>
      </p:sp>
      <p:sp>
        <p:nvSpPr>
          <p:cNvPr id="41989" name="Footer Placeholder 6">
            <a:extLst>
              <a:ext uri="{FF2B5EF4-FFF2-40B4-BE49-F238E27FC236}">
                <a16:creationId xmlns:a16="http://schemas.microsoft.com/office/drawing/2014/main" id="{AD03EF9A-BF6D-4771-91A5-72733824D29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6869" name="Slide Number Placeholder 5">
            <a:extLst>
              <a:ext uri="{FF2B5EF4-FFF2-40B4-BE49-F238E27FC236}">
                <a16:creationId xmlns:a16="http://schemas.microsoft.com/office/drawing/2014/main" id="{531E8D6B-3205-4BDD-AD75-AA83687CBF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670B57E-F89C-4D9C-BD43-760D59230718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en-US"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9651EE6F-16B1-4EF5-906D-876FF044F2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600" dirty="0"/>
              <a:t>Figure 9-7. Sample Resource Histogram</a:t>
            </a:r>
          </a:p>
        </p:txBody>
      </p:sp>
      <p:sp>
        <p:nvSpPr>
          <p:cNvPr id="43013" name="Footer Placeholder 6">
            <a:extLst>
              <a:ext uri="{FF2B5EF4-FFF2-40B4-BE49-F238E27FC236}">
                <a16:creationId xmlns:a16="http://schemas.microsoft.com/office/drawing/2014/main" id="{37723666-8E2B-4E63-950C-F0F284789A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7892" name="Slide Number Placeholder 5">
            <a:extLst>
              <a:ext uri="{FF2B5EF4-FFF2-40B4-BE49-F238E27FC236}">
                <a16:creationId xmlns:a16="http://schemas.microsoft.com/office/drawing/2014/main" id="{D3969FA6-79E7-4B36-9402-D6C9F81405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3F22D3F-5137-438E-BBA8-FAE95BD730CD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200"/>
          </a:p>
        </p:txBody>
      </p:sp>
      <p:pic>
        <p:nvPicPr>
          <p:cNvPr id="37893" name="Picture 6">
            <a:extLst>
              <a:ext uri="{FF2B5EF4-FFF2-40B4-BE49-F238E27FC236}">
                <a16:creationId xmlns:a16="http://schemas.microsoft.com/office/drawing/2014/main" id="{BE5A2F56-3C63-4749-8B10-48850190A1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036638"/>
            <a:ext cx="7543800" cy="493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3">
            <a:extLst>
              <a:ext uri="{FF2B5EF4-FFF2-40B4-BE49-F238E27FC236}">
                <a16:creationId xmlns:a16="http://schemas.microsoft.com/office/drawing/2014/main" id="{826A7F16-86DC-4169-9C6C-85CC7CE0C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447800"/>
            <a:ext cx="83058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Acquiring qualified people for teams is crucial</a:t>
            </a:r>
          </a:p>
          <a:p>
            <a:pPr eaLnBrk="1" hangingPunct="1">
              <a:lnSpc>
                <a:spcPct val="90000"/>
              </a:lnSpc>
            </a:pPr>
            <a:endParaRPr lang="en-US" altLang="en-US"/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It’s important to assign the appropriate type and number of people to work on projects at the appropriate times</a:t>
            </a:r>
          </a:p>
        </p:txBody>
      </p:sp>
      <p:sp>
        <p:nvSpPr>
          <p:cNvPr id="45058" name="Rectangle 2">
            <a:extLst>
              <a:ext uri="{FF2B5EF4-FFF2-40B4-BE49-F238E27FC236}">
                <a16:creationId xmlns:a16="http://schemas.microsoft.com/office/drawing/2014/main" id="{D604281F-F87A-4EC9-BDFA-8816A6EF85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533400"/>
            <a:ext cx="8305800" cy="868363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Acquiring the Project Team</a:t>
            </a:r>
            <a:endParaRPr lang="en-US" sz="4800" dirty="0"/>
          </a:p>
        </p:txBody>
      </p:sp>
      <p:sp>
        <p:nvSpPr>
          <p:cNvPr id="45061" name="Footer Placeholder 6">
            <a:extLst>
              <a:ext uri="{FF2B5EF4-FFF2-40B4-BE49-F238E27FC236}">
                <a16:creationId xmlns:a16="http://schemas.microsoft.com/office/drawing/2014/main" id="{6AA83F1D-BADE-4035-8F06-3BBD242D0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8917" name="Slide Number Placeholder 5">
            <a:extLst>
              <a:ext uri="{FF2B5EF4-FFF2-40B4-BE49-F238E27FC236}">
                <a16:creationId xmlns:a16="http://schemas.microsoft.com/office/drawing/2014/main" id="{0D74034E-38E2-4238-A39A-623A67062C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832FA68-D474-48CB-8C72-E1B183226B11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3">
            <a:extLst>
              <a:ext uri="{FF2B5EF4-FFF2-40B4-BE49-F238E27FC236}">
                <a16:creationId xmlns:a16="http://schemas.microsoft.com/office/drawing/2014/main" id="{7AA77C8F-A61A-4ECF-9D60-2B80CB1B2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Aft>
                <a:spcPts val="600"/>
              </a:spcAft>
            </a:pPr>
            <a:r>
              <a:rPr lang="en-US" altLang="en-US" b="1" dirty="0"/>
              <a:t>Resource loading</a:t>
            </a:r>
            <a:r>
              <a:rPr lang="en-US" altLang="en-US" dirty="0"/>
              <a:t> refers to the amount of individual resources an existing schedule requires during specific time periods</a:t>
            </a:r>
          </a:p>
          <a:p>
            <a:pPr eaLnBrk="1" hangingPunct="1">
              <a:spcAft>
                <a:spcPts val="600"/>
              </a:spcAft>
            </a:pPr>
            <a:r>
              <a:rPr lang="en-US" altLang="en-US" dirty="0"/>
              <a:t>Helps project managers develop a general understanding of the demands a project will make on the organization’s resources and individual people’s schedules</a:t>
            </a:r>
          </a:p>
          <a:p>
            <a:pPr eaLnBrk="1" hangingPunct="1">
              <a:spcAft>
                <a:spcPts val="600"/>
              </a:spcAft>
            </a:pPr>
            <a:r>
              <a:rPr lang="en-US" altLang="en-US" b="1" dirty="0"/>
              <a:t>Overallocation</a:t>
            </a:r>
            <a:r>
              <a:rPr lang="en-US" altLang="en-US" dirty="0"/>
              <a:t>: there is more work than the resource can handle at a given time</a:t>
            </a:r>
          </a:p>
        </p:txBody>
      </p:sp>
      <p:sp>
        <p:nvSpPr>
          <p:cNvPr id="48130" name="Rectangle 2">
            <a:extLst>
              <a:ext uri="{FF2B5EF4-FFF2-40B4-BE49-F238E27FC236}">
                <a16:creationId xmlns:a16="http://schemas.microsoft.com/office/drawing/2014/main" id="{45D47F53-1B70-48A1-B861-3704115CBC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Resource Loading</a:t>
            </a:r>
          </a:p>
        </p:txBody>
      </p:sp>
      <p:sp>
        <p:nvSpPr>
          <p:cNvPr id="48133" name="Footer Placeholder 6">
            <a:extLst>
              <a:ext uri="{FF2B5EF4-FFF2-40B4-BE49-F238E27FC236}">
                <a16:creationId xmlns:a16="http://schemas.microsoft.com/office/drawing/2014/main" id="{78B7FDBB-79B9-4717-AC5F-2FBAAB3EC0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9941" name="Slide Number Placeholder 5">
            <a:extLst>
              <a:ext uri="{FF2B5EF4-FFF2-40B4-BE49-F238E27FC236}">
                <a16:creationId xmlns:a16="http://schemas.microsoft.com/office/drawing/2014/main" id="{885FBF73-9A4E-409C-89B1-999E62E47F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E16D60C-6248-4A7B-A16F-390AF751DCCE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68EC3CBD-9D98-481D-9034-956CB7D24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600" dirty="0"/>
              <a:t>Figure 9-8. Sample Histogram Showing an Overallocated Individual</a:t>
            </a:r>
            <a:endParaRPr lang="en-US" dirty="0"/>
          </a:p>
        </p:txBody>
      </p:sp>
      <p:sp>
        <p:nvSpPr>
          <p:cNvPr id="49157" name="Footer Placeholder 7">
            <a:extLst>
              <a:ext uri="{FF2B5EF4-FFF2-40B4-BE49-F238E27FC236}">
                <a16:creationId xmlns:a16="http://schemas.microsoft.com/office/drawing/2014/main" id="{F7AC50BC-513E-45E5-9B36-E55ABB6321F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0964" name="Slide Number Placeholder 6">
            <a:extLst>
              <a:ext uri="{FF2B5EF4-FFF2-40B4-BE49-F238E27FC236}">
                <a16:creationId xmlns:a16="http://schemas.microsoft.com/office/drawing/2014/main" id="{6E163CDD-953D-4DC7-B21C-F11D8E5E68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73F7EE9-D008-42DF-9848-C87B12D41CB1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200"/>
          </a:p>
        </p:txBody>
      </p:sp>
      <p:pic>
        <p:nvPicPr>
          <p:cNvPr id="40965" name="Picture 4">
            <a:extLst>
              <a:ext uri="{FF2B5EF4-FFF2-40B4-BE49-F238E27FC236}">
                <a16:creationId xmlns:a16="http://schemas.microsoft.com/office/drawing/2014/main" id="{C45CC69C-A28E-489E-AD5E-3289CEAAA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447800"/>
            <a:ext cx="7735925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>
            <a:extLst>
              <a:ext uri="{FF2B5EF4-FFF2-40B4-BE49-F238E27FC236}">
                <a16:creationId xmlns:a16="http://schemas.microsoft.com/office/drawing/2014/main" id="{07449DEE-1DFC-477A-8330-B836FD8A75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b="1" dirty="0"/>
              <a:t>Resource leveling</a:t>
            </a:r>
            <a:r>
              <a:rPr lang="en-US" altLang="en-US" dirty="0"/>
              <a:t> is a technique for resolving resource conflicts by moving tasks to when resources are available </a:t>
            </a:r>
          </a:p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endParaRPr lang="en-US" altLang="en-US" dirty="0"/>
          </a:p>
          <a:p>
            <a:pPr eaLnBrk="1" hangingPunct="1">
              <a:defRPr/>
            </a:pPr>
            <a:r>
              <a:rPr lang="en-US" altLang="en-US" dirty="0"/>
              <a:t>The main purpose of resource leveling is to create a smoother distribution of resource usage and </a:t>
            </a:r>
            <a:r>
              <a:rPr lang="en-US" altLang="en-US" dirty="0">
                <a:solidFill>
                  <a:srgbClr val="FF0000"/>
                </a:solidFill>
              </a:rPr>
              <a:t>reduce overallocation</a:t>
            </a:r>
          </a:p>
        </p:txBody>
      </p:sp>
      <p:sp>
        <p:nvSpPr>
          <p:cNvPr id="50178" name="Rectangle 2">
            <a:extLst>
              <a:ext uri="{FF2B5EF4-FFF2-40B4-BE49-F238E27FC236}">
                <a16:creationId xmlns:a16="http://schemas.microsoft.com/office/drawing/2014/main" id="{7FB5E327-3AD6-47C8-A85C-11CF32D251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Resource Leveling</a:t>
            </a:r>
          </a:p>
        </p:txBody>
      </p:sp>
      <p:sp>
        <p:nvSpPr>
          <p:cNvPr id="50181" name="Footer Placeholder 6">
            <a:extLst>
              <a:ext uri="{FF2B5EF4-FFF2-40B4-BE49-F238E27FC236}">
                <a16:creationId xmlns:a16="http://schemas.microsoft.com/office/drawing/2014/main" id="{1872E828-3127-44AF-BE26-D3860BE6B9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1989" name="Slide Number Placeholder 5">
            <a:extLst>
              <a:ext uri="{FF2B5EF4-FFF2-40B4-BE49-F238E27FC236}">
                <a16:creationId xmlns:a16="http://schemas.microsoft.com/office/drawing/2014/main" id="{C97873CA-A6EB-4C5C-8D5B-6C814FA864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47D5169-8B60-4FC8-B0C3-7B97F0794CC2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>
            <a:extLst>
              <a:ext uri="{FF2B5EF4-FFF2-40B4-BE49-F238E27FC236}">
                <a16:creationId xmlns:a16="http://schemas.microsoft.com/office/drawing/2014/main" id="{837C8BCE-B4BB-414C-83DA-21481D8F5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main goal of </a:t>
            </a:r>
            <a:r>
              <a:rPr lang="en-US" altLang="en-US" b="1" dirty="0"/>
              <a:t>team development</a:t>
            </a:r>
            <a:r>
              <a:rPr lang="en-US" altLang="en-US" dirty="0"/>
              <a:t> is to help people work together more effectively to improve project performance 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sz="2400" b="1" i="1" dirty="0">
                <a:solidFill>
                  <a:srgbClr val="FF0000"/>
                </a:solidFill>
              </a:rPr>
              <a:t>It takes teamwork to successfully complete most projects</a:t>
            </a:r>
          </a:p>
        </p:txBody>
      </p:sp>
      <p:sp>
        <p:nvSpPr>
          <p:cNvPr id="53250" name="Rectangle 2">
            <a:extLst>
              <a:ext uri="{FF2B5EF4-FFF2-40B4-BE49-F238E27FC236}">
                <a16:creationId xmlns:a16="http://schemas.microsoft.com/office/drawing/2014/main" id="{DB767DE6-ACF0-43AF-9B02-82662E3CC5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Developing the Project Team</a:t>
            </a:r>
          </a:p>
        </p:txBody>
      </p:sp>
      <p:sp>
        <p:nvSpPr>
          <p:cNvPr id="53253" name="Footer Placeholder 6">
            <a:extLst>
              <a:ext uri="{FF2B5EF4-FFF2-40B4-BE49-F238E27FC236}">
                <a16:creationId xmlns:a16="http://schemas.microsoft.com/office/drawing/2014/main" id="{938DF525-C01B-414B-978A-C70556610C1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3013" name="Slide Number Placeholder 5">
            <a:extLst>
              <a:ext uri="{FF2B5EF4-FFF2-40B4-BE49-F238E27FC236}">
                <a16:creationId xmlns:a16="http://schemas.microsoft.com/office/drawing/2014/main" id="{78F06B1B-C4D5-4DE3-B4A6-E8C5420AD8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8068AFA-CC0F-46FD-AE13-E3F2D339CE23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27">
            <a:extLst>
              <a:ext uri="{FF2B5EF4-FFF2-40B4-BE49-F238E27FC236}">
                <a16:creationId xmlns:a16="http://schemas.microsoft.com/office/drawing/2014/main" id="{49BA5652-5AF8-4D10-978F-A9802AC0E6C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066800"/>
            <a:ext cx="8839200" cy="5181600"/>
          </a:xfrm>
        </p:spPr>
        <p:txBody>
          <a:bodyPr/>
          <a:lstStyle/>
          <a:p>
            <a:pPr eaLnBrk="1" hangingPunct="1">
              <a:defRPr/>
            </a:pPr>
            <a:endParaRPr lang="en-US" altLang="en-US" sz="2400" dirty="0"/>
          </a:p>
          <a:p>
            <a:pPr eaLnBrk="1" hangingPunct="1">
              <a:defRPr/>
            </a:pPr>
            <a:r>
              <a:rPr lang="en-US" altLang="en-US" sz="2400" dirty="0"/>
              <a:t>Discuss human resource planning and be able to create a human resource plan, project organizational chart, responsibility assignment matrix, and resource histogram</a:t>
            </a:r>
          </a:p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endParaRPr lang="en-US" altLang="en-US" sz="2400" dirty="0"/>
          </a:p>
          <a:p>
            <a:pPr eaLnBrk="1" hangingPunct="1">
              <a:defRPr/>
            </a:pPr>
            <a:r>
              <a:rPr lang="en-US" altLang="en-US" sz="2400" dirty="0"/>
              <a:t>Understand important issues involved in project staff acquisition and explain the concepts of resource assignments, resource loading, and resource leveling</a:t>
            </a:r>
          </a:p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endParaRPr lang="en-US" altLang="en-US" sz="2400" dirty="0"/>
          </a:p>
        </p:txBody>
      </p:sp>
      <p:sp>
        <p:nvSpPr>
          <p:cNvPr id="10242" name="Rectangle 1026">
            <a:extLst>
              <a:ext uri="{FF2B5EF4-FFF2-40B4-BE49-F238E27FC236}">
                <a16:creationId xmlns:a16="http://schemas.microsoft.com/office/drawing/2014/main" id="{56702D0D-6F18-4766-8679-06783BEB4C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8683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Learning Objectives</a:t>
            </a:r>
          </a:p>
        </p:txBody>
      </p:sp>
      <p:sp>
        <p:nvSpPr>
          <p:cNvPr id="10245" name="Footer Placeholder 6">
            <a:extLst>
              <a:ext uri="{FF2B5EF4-FFF2-40B4-BE49-F238E27FC236}">
                <a16:creationId xmlns:a16="http://schemas.microsoft.com/office/drawing/2014/main" id="{2E307ACB-665C-4DD9-A9F5-147BFFFC6C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6389" name="Slide Number Placeholder 5">
            <a:extLst>
              <a:ext uri="{FF2B5EF4-FFF2-40B4-BE49-F238E27FC236}">
                <a16:creationId xmlns:a16="http://schemas.microsoft.com/office/drawing/2014/main" id="{2D61D4BA-E468-4D7C-A10A-3ABC475372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806EDFA-81AD-4C52-89C3-B820BF45F5D0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2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3">
            <a:extLst>
              <a:ext uri="{FF2B5EF4-FFF2-40B4-BE49-F238E27FC236}">
                <a16:creationId xmlns:a16="http://schemas.microsoft.com/office/drawing/2014/main" id="{3BE185DC-1C0E-4505-8A06-4ED400DC2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Forming</a:t>
            </a:r>
          </a:p>
          <a:p>
            <a:pPr eaLnBrk="1" hangingPunct="1"/>
            <a:r>
              <a:rPr lang="en-US" altLang="en-US"/>
              <a:t>Storming</a:t>
            </a:r>
          </a:p>
          <a:p>
            <a:pPr eaLnBrk="1" hangingPunct="1"/>
            <a:r>
              <a:rPr lang="en-US" altLang="en-US"/>
              <a:t>Norming</a:t>
            </a:r>
          </a:p>
          <a:p>
            <a:pPr eaLnBrk="1" hangingPunct="1"/>
            <a:r>
              <a:rPr lang="en-US" altLang="en-US"/>
              <a:t>Performing</a:t>
            </a:r>
          </a:p>
          <a:p>
            <a:pPr eaLnBrk="1" hangingPunct="1"/>
            <a:r>
              <a:rPr lang="en-US" altLang="en-US"/>
              <a:t>Adjourning</a:t>
            </a:r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0E56A9F7-837E-48D8-88C3-199448D750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2400" y="274638"/>
            <a:ext cx="8763000" cy="11430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Tuckman Model of Team Development</a:t>
            </a:r>
          </a:p>
        </p:txBody>
      </p:sp>
      <p:sp>
        <p:nvSpPr>
          <p:cNvPr id="54277" name="Footer Placeholder 6">
            <a:extLst>
              <a:ext uri="{FF2B5EF4-FFF2-40B4-BE49-F238E27FC236}">
                <a16:creationId xmlns:a16="http://schemas.microsoft.com/office/drawing/2014/main" id="{8363E0C8-1558-4F7F-954C-064DFCB26F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4037" name="Slide Number Placeholder 5">
            <a:extLst>
              <a:ext uri="{FF2B5EF4-FFF2-40B4-BE49-F238E27FC236}">
                <a16:creationId xmlns:a16="http://schemas.microsoft.com/office/drawing/2014/main" id="{D826D254-DBFE-430B-8EF0-004D9BA881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F82751C-105E-404E-A479-6A03E0727DD5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2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3">
            <a:extLst>
              <a:ext uri="{FF2B5EF4-FFF2-40B4-BE49-F238E27FC236}">
                <a16:creationId xmlns:a16="http://schemas.microsoft.com/office/drawing/2014/main" id="{2F1A0B21-9448-44AE-A9D3-7735B8C7451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3400" y="1219200"/>
            <a:ext cx="8186738" cy="3886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en-US" dirty="0"/>
              <a:t>MBTI is a popular tool for determining personality preferences and helping teammates understand each other </a:t>
            </a:r>
          </a:p>
          <a:p>
            <a:pPr marL="109537" indent="0" eaLnBrk="1" hangingPunct="1">
              <a:lnSpc>
                <a:spcPct val="90000"/>
              </a:lnSpc>
              <a:buFont typeface="Wingdings 3" panose="05040102010807070707" pitchFamily="18" charset="2"/>
              <a:buNone/>
              <a:defRPr/>
            </a:pPr>
            <a:endParaRPr lang="en-US" altLang="en-US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dirty="0"/>
              <a:t>Four dimensions include: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/>
              <a:t>Extrovert/Introvert (E/I)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/>
              <a:t>Sensation/Intuition (S/N)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/>
              <a:t>Thinking/Feeling (T/F)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dirty="0"/>
              <a:t>Judgment/Perception (J/P)</a:t>
            </a: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F6EC3985-B766-4351-9465-75D607DD4D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2400" y="304800"/>
            <a:ext cx="9144000" cy="735013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Meyers-Briggs Type Indicator (MBTI)</a:t>
            </a:r>
            <a:endParaRPr lang="en-US" sz="4800" dirty="0"/>
          </a:p>
        </p:txBody>
      </p:sp>
      <p:sp>
        <p:nvSpPr>
          <p:cNvPr id="56325" name="Footer Placeholder 6">
            <a:extLst>
              <a:ext uri="{FF2B5EF4-FFF2-40B4-BE49-F238E27FC236}">
                <a16:creationId xmlns:a16="http://schemas.microsoft.com/office/drawing/2014/main" id="{B52D5DE8-24E8-4AFE-AE83-020E4E977C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5061" name="Slide Number Placeholder 5">
            <a:extLst>
              <a:ext uri="{FF2B5EF4-FFF2-40B4-BE49-F238E27FC236}">
                <a16:creationId xmlns:a16="http://schemas.microsoft.com/office/drawing/2014/main" id="{E03DD96B-0B55-41F7-9274-CF32C536F7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FE9D330-CF60-453A-8C1A-AC7D7A62C41A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2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3">
            <a:extLst>
              <a:ext uri="{FF2B5EF4-FFF2-40B4-BE49-F238E27FC236}">
                <a16:creationId xmlns:a16="http://schemas.microsoft.com/office/drawing/2014/main" id="{3FBA38E4-ABEB-4830-A966-1BFB198A25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People are perceived as behaving primarily in one of four zones, based on their assertiveness and responsiveness:</a:t>
            </a:r>
          </a:p>
          <a:p>
            <a:pPr lvl="1" eaLnBrk="1" hangingPunct="1">
              <a:defRPr/>
            </a:pPr>
            <a:r>
              <a:rPr lang="en-US" altLang="en-US" dirty="0"/>
              <a:t>Drivers</a:t>
            </a:r>
          </a:p>
          <a:p>
            <a:pPr lvl="1" eaLnBrk="1" hangingPunct="1">
              <a:defRPr/>
            </a:pPr>
            <a:r>
              <a:rPr lang="en-US" altLang="en-US" dirty="0" err="1"/>
              <a:t>Expressives</a:t>
            </a:r>
            <a:endParaRPr lang="en-US" altLang="en-US" dirty="0"/>
          </a:p>
          <a:p>
            <a:pPr lvl="1" eaLnBrk="1" hangingPunct="1">
              <a:defRPr/>
            </a:pPr>
            <a:r>
              <a:rPr lang="en-US" altLang="en-US" dirty="0" err="1"/>
              <a:t>Analyticals</a:t>
            </a:r>
            <a:endParaRPr lang="en-US" altLang="en-US" dirty="0"/>
          </a:p>
          <a:p>
            <a:pPr lvl="1" eaLnBrk="1" hangingPunct="1">
              <a:defRPr/>
            </a:pPr>
            <a:r>
              <a:rPr lang="en-US" altLang="en-US" dirty="0" err="1"/>
              <a:t>Amiables</a:t>
            </a:r>
            <a:endParaRPr lang="en-US" altLang="en-US" dirty="0"/>
          </a:p>
          <a:p>
            <a:pPr marL="392113" lvl="1" indent="0" eaLnBrk="1" hangingPunct="1">
              <a:buFont typeface="Verdana" panose="020B0604030504040204" pitchFamily="34" charset="0"/>
              <a:buNone/>
              <a:defRPr/>
            </a:pPr>
            <a:endParaRPr lang="en-US" altLang="en-US" dirty="0"/>
          </a:p>
          <a:p>
            <a:pPr eaLnBrk="1" hangingPunct="1">
              <a:defRPr/>
            </a:pPr>
            <a:r>
              <a:rPr lang="en-US" altLang="en-US" dirty="0"/>
              <a:t>People on opposite corners (drivers and amiable, analytical and expressive) may have difficulties getting along</a:t>
            </a:r>
          </a:p>
        </p:txBody>
      </p:sp>
      <p:sp>
        <p:nvSpPr>
          <p:cNvPr id="57346" name="Rectangle 2">
            <a:extLst>
              <a:ext uri="{FF2B5EF4-FFF2-40B4-BE49-F238E27FC236}">
                <a16:creationId xmlns:a16="http://schemas.microsoft.com/office/drawing/2014/main" id="{CBF55A10-CD61-49F0-9D46-2E1EA4D371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Social Styles Profile</a:t>
            </a:r>
          </a:p>
        </p:txBody>
      </p:sp>
      <p:sp>
        <p:nvSpPr>
          <p:cNvPr id="57349" name="Footer Placeholder 6">
            <a:extLst>
              <a:ext uri="{FF2B5EF4-FFF2-40B4-BE49-F238E27FC236}">
                <a16:creationId xmlns:a16="http://schemas.microsoft.com/office/drawing/2014/main" id="{7E322A23-E2EC-4775-B71D-55977AB234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6085" name="Slide Number Placeholder 5">
            <a:extLst>
              <a:ext uri="{FF2B5EF4-FFF2-40B4-BE49-F238E27FC236}">
                <a16:creationId xmlns:a16="http://schemas.microsoft.com/office/drawing/2014/main" id="{AB4876C1-9281-4AB4-A62A-067478A62A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68A7640-410F-481F-8D55-49C4A488835B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2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>
            <a:extLst>
              <a:ext uri="{FF2B5EF4-FFF2-40B4-BE49-F238E27FC236}">
                <a16:creationId xmlns:a16="http://schemas.microsoft.com/office/drawing/2014/main" id="{5C710623-3C44-4BD6-9B90-8B45C723AF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Figure 9-10. Social Styles</a:t>
            </a:r>
          </a:p>
        </p:txBody>
      </p:sp>
      <p:sp>
        <p:nvSpPr>
          <p:cNvPr id="58373" name="Footer Placeholder 6">
            <a:extLst>
              <a:ext uri="{FF2B5EF4-FFF2-40B4-BE49-F238E27FC236}">
                <a16:creationId xmlns:a16="http://schemas.microsoft.com/office/drawing/2014/main" id="{47ED2127-6954-410F-9B88-56AD0A32B6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7108" name="Slide Number Placeholder 5">
            <a:extLst>
              <a:ext uri="{FF2B5EF4-FFF2-40B4-BE49-F238E27FC236}">
                <a16:creationId xmlns:a16="http://schemas.microsoft.com/office/drawing/2014/main" id="{DDCA7CEE-C2B8-45A9-A881-D9EBE84B5B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1E5B915-EBE3-4A74-B056-D923948B1D0B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200"/>
          </a:p>
        </p:txBody>
      </p:sp>
      <p:pic>
        <p:nvPicPr>
          <p:cNvPr id="47109" name="Picture 6">
            <a:extLst>
              <a:ext uri="{FF2B5EF4-FFF2-40B4-BE49-F238E27FC236}">
                <a16:creationId xmlns:a16="http://schemas.microsoft.com/office/drawing/2014/main" id="{8E1B93B1-FDDD-4CE1-839B-C27A018C4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212850"/>
            <a:ext cx="4953000" cy="496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>
            <a:extLst>
              <a:ext uri="{FF2B5EF4-FFF2-40B4-BE49-F238E27FC236}">
                <a16:creationId xmlns:a16="http://schemas.microsoft.com/office/drawing/2014/main" id="{8B3A1DBB-2120-4C9B-94E2-5DF80AA6B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Team-based reward and recognition systems can promote teamwork</a:t>
            </a:r>
          </a:p>
          <a:p>
            <a:pPr eaLnBrk="1" hangingPunct="1"/>
            <a:r>
              <a:rPr lang="en-US" altLang="en-US"/>
              <a:t>Focus on rewarding teams for achieving specific goals</a:t>
            </a:r>
          </a:p>
          <a:p>
            <a:pPr eaLnBrk="1" hangingPunct="1"/>
            <a:r>
              <a:rPr lang="en-US" altLang="en-US"/>
              <a:t>Allow time for team members to mentor and help each other to meet project goals and develop human resources</a:t>
            </a:r>
          </a:p>
        </p:txBody>
      </p:sp>
      <p:sp>
        <p:nvSpPr>
          <p:cNvPr id="61442" name="Rectangle 2">
            <a:extLst>
              <a:ext uri="{FF2B5EF4-FFF2-40B4-BE49-F238E27FC236}">
                <a16:creationId xmlns:a16="http://schemas.microsoft.com/office/drawing/2014/main" id="{41AAA9A2-1C9E-4AAC-B17E-5E02DFC23C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Reward and Recognition Systems</a:t>
            </a:r>
          </a:p>
        </p:txBody>
      </p:sp>
      <p:sp>
        <p:nvSpPr>
          <p:cNvPr id="61445" name="Footer Placeholder 6">
            <a:extLst>
              <a:ext uri="{FF2B5EF4-FFF2-40B4-BE49-F238E27FC236}">
                <a16:creationId xmlns:a16="http://schemas.microsoft.com/office/drawing/2014/main" id="{50092824-0074-4F6A-8386-41579F2C7D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8133" name="Slide Number Placeholder 5">
            <a:extLst>
              <a:ext uri="{FF2B5EF4-FFF2-40B4-BE49-F238E27FC236}">
                <a16:creationId xmlns:a16="http://schemas.microsoft.com/office/drawing/2014/main" id="{DD4F5F73-1B50-4642-BCAD-A02669DF59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B4E6B8D-B971-4335-BA60-B71E6F656E86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2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3">
            <a:extLst>
              <a:ext uri="{FF2B5EF4-FFF2-40B4-BE49-F238E27FC236}">
                <a16:creationId xmlns:a16="http://schemas.microsoft.com/office/drawing/2014/main" id="{B14D9402-76E1-4E5F-BCB8-935336526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524000"/>
            <a:ext cx="8763000" cy="4572000"/>
          </a:xfrm>
        </p:spPr>
        <p:txBody>
          <a:bodyPr/>
          <a:lstStyle/>
          <a:p>
            <a:pPr eaLnBrk="1" hangingPunct="1"/>
            <a:r>
              <a:rPr lang="en-US" altLang="en-US" dirty="0"/>
              <a:t>After assessing team performance and related information, the project manager must decide:</a:t>
            </a:r>
          </a:p>
          <a:p>
            <a:pPr marL="109537" indent="0" eaLnBrk="1" hangingPunct="1">
              <a:buNone/>
            </a:pPr>
            <a:endParaRPr lang="en-US" altLang="en-US" dirty="0"/>
          </a:p>
          <a:p>
            <a:pPr lvl="1" eaLnBrk="1" hangingPunct="1"/>
            <a:r>
              <a:rPr lang="en-US" altLang="en-US" dirty="0"/>
              <a:t>If changes should be requested to the project</a:t>
            </a:r>
          </a:p>
          <a:p>
            <a:pPr lvl="1" eaLnBrk="1" hangingPunct="1"/>
            <a:r>
              <a:rPr lang="en-US" altLang="en-US" dirty="0"/>
              <a:t>If corrective or preventive actions should be recommended</a:t>
            </a:r>
          </a:p>
          <a:p>
            <a:pPr lvl="1" eaLnBrk="1" hangingPunct="1"/>
            <a:r>
              <a:rPr lang="en-US" altLang="en-US" dirty="0"/>
              <a:t>If updates are needed to the project management plan or organizational process assets</a:t>
            </a:r>
          </a:p>
        </p:txBody>
      </p:sp>
      <p:sp>
        <p:nvSpPr>
          <p:cNvPr id="62466" name="Rectangle 2">
            <a:extLst>
              <a:ext uri="{FF2B5EF4-FFF2-40B4-BE49-F238E27FC236}">
                <a16:creationId xmlns:a16="http://schemas.microsoft.com/office/drawing/2014/main" id="{CA5F7191-F79E-4BDE-9699-FD3FC8B1B0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Managing the Project Team</a:t>
            </a:r>
          </a:p>
        </p:txBody>
      </p:sp>
      <p:sp>
        <p:nvSpPr>
          <p:cNvPr id="62469" name="Footer Placeholder 6">
            <a:extLst>
              <a:ext uri="{FF2B5EF4-FFF2-40B4-BE49-F238E27FC236}">
                <a16:creationId xmlns:a16="http://schemas.microsoft.com/office/drawing/2014/main" id="{039A5B60-B6A0-46A9-BD0E-45E7F7199F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9157" name="Slide Number Placeholder 5">
            <a:extLst>
              <a:ext uri="{FF2B5EF4-FFF2-40B4-BE49-F238E27FC236}">
                <a16:creationId xmlns:a16="http://schemas.microsoft.com/office/drawing/2014/main" id="{367463EF-E1C9-4A75-ACD8-79F8588087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8053AEB-07E3-4F12-A46D-1EDF62CCAB83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2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3">
            <a:extLst>
              <a:ext uri="{FF2B5EF4-FFF2-40B4-BE49-F238E27FC236}">
                <a16:creationId xmlns:a16="http://schemas.microsoft.com/office/drawing/2014/main" id="{9899BFF4-AA5C-4E76-A86E-56291C7AD8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r>
              <a:rPr lang="en-US" altLang="en-US"/>
              <a:t>Observation and conversation</a:t>
            </a:r>
          </a:p>
          <a:p>
            <a:pPr eaLnBrk="1" hangingPunct="1"/>
            <a:r>
              <a:rPr lang="en-US" altLang="en-US"/>
              <a:t>Project performance appraisals</a:t>
            </a:r>
          </a:p>
          <a:p>
            <a:pPr eaLnBrk="1" hangingPunct="1"/>
            <a:r>
              <a:rPr lang="en-US" altLang="en-US"/>
              <a:t>Conflict management</a:t>
            </a:r>
          </a:p>
          <a:p>
            <a:pPr eaLnBrk="1" hangingPunct="1"/>
            <a:r>
              <a:rPr lang="en-US" altLang="en-US"/>
              <a:t>Issue logs</a:t>
            </a:r>
          </a:p>
          <a:p>
            <a:pPr eaLnBrk="1" hangingPunct="1"/>
            <a:r>
              <a:rPr lang="en-US" altLang="en-US"/>
              <a:t>Interpersonal skills</a:t>
            </a:r>
          </a:p>
        </p:txBody>
      </p:sp>
      <p:sp>
        <p:nvSpPr>
          <p:cNvPr id="63490" name="Rectangle 2">
            <a:extLst>
              <a:ext uri="{FF2B5EF4-FFF2-40B4-BE49-F238E27FC236}">
                <a16:creationId xmlns:a16="http://schemas.microsoft.com/office/drawing/2014/main" id="{DF207B41-64F5-4C9B-84E7-BE6AF27A74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Tools and Techniques for Managing Project Teams</a:t>
            </a:r>
          </a:p>
        </p:txBody>
      </p:sp>
      <p:sp>
        <p:nvSpPr>
          <p:cNvPr id="63493" name="Footer Placeholder 6">
            <a:extLst>
              <a:ext uri="{FF2B5EF4-FFF2-40B4-BE49-F238E27FC236}">
                <a16:creationId xmlns:a16="http://schemas.microsoft.com/office/drawing/2014/main" id="{D091621F-3CF4-4AFE-A6AC-3729D68CAC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0181" name="Slide Number Placeholder 5">
            <a:extLst>
              <a:ext uri="{FF2B5EF4-FFF2-40B4-BE49-F238E27FC236}">
                <a16:creationId xmlns:a16="http://schemas.microsoft.com/office/drawing/2014/main" id="{D3E2F2C7-C31B-494B-82D3-226B569BE29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E0B483B-B96B-4025-AE39-57951E17E8B6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36</a:t>
            </a:fld>
            <a:endParaRPr lang="en-US" altLang="en-US" sz="12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3">
            <a:extLst>
              <a:ext uri="{FF2B5EF4-FFF2-40B4-BE49-F238E27FC236}">
                <a16:creationId xmlns:a16="http://schemas.microsoft.com/office/drawing/2014/main" id="{FDC26772-0E63-4A8B-9B65-3E335BA79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47800"/>
            <a:ext cx="8186738" cy="3648075"/>
          </a:xfrm>
        </p:spPr>
        <p:txBody>
          <a:bodyPr/>
          <a:lstStyle/>
          <a:p>
            <a:pPr eaLnBrk="1" hangingPunct="1"/>
            <a:r>
              <a:rPr lang="en-US" altLang="en-US" dirty="0"/>
              <a:t>Be patient and kind with your team</a:t>
            </a:r>
          </a:p>
          <a:p>
            <a:pPr eaLnBrk="1" hangingPunct="1"/>
            <a:r>
              <a:rPr lang="en-US" altLang="en-US" dirty="0"/>
              <a:t>Fix the problem instead of blaming people </a:t>
            </a:r>
          </a:p>
          <a:p>
            <a:pPr eaLnBrk="1" hangingPunct="1"/>
            <a:r>
              <a:rPr lang="en-US" altLang="en-US" dirty="0"/>
              <a:t>Establish regular, effective meetings</a:t>
            </a:r>
          </a:p>
          <a:p>
            <a:pPr eaLnBrk="1" hangingPunct="1"/>
            <a:r>
              <a:rPr lang="en-US" altLang="en-US" dirty="0"/>
              <a:t>Allow time for teams to go through the basic team-building stages (form, storm, norm….)</a:t>
            </a:r>
          </a:p>
          <a:p>
            <a:pPr eaLnBrk="1" hangingPunct="1"/>
            <a:r>
              <a:rPr lang="en-US" altLang="en-US" dirty="0"/>
              <a:t>Limit the size of work teams to three to seven members – if possible, depends on project</a:t>
            </a:r>
          </a:p>
        </p:txBody>
      </p:sp>
      <p:sp>
        <p:nvSpPr>
          <p:cNvPr id="64514" name="Rectangle 2">
            <a:extLst>
              <a:ext uri="{FF2B5EF4-FFF2-40B4-BE49-F238E27FC236}">
                <a16:creationId xmlns:a16="http://schemas.microsoft.com/office/drawing/2014/main" id="{322A861B-24B2-410B-88DE-1D1184AE4A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General Advice on Teams</a:t>
            </a:r>
          </a:p>
        </p:txBody>
      </p:sp>
      <p:sp>
        <p:nvSpPr>
          <p:cNvPr id="64517" name="Footer Placeholder 6">
            <a:extLst>
              <a:ext uri="{FF2B5EF4-FFF2-40B4-BE49-F238E27FC236}">
                <a16:creationId xmlns:a16="http://schemas.microsoft.com/office/drawing/2014/main" id="{4F3A5D67-7A42-45F9-BA5D-E5559AE16F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1205" name="Slide Number Placeholder 5">
            <a:extLst>
              <a:ext uri="{FF2B5EF4-FFF2-40B4-BE49-F238E27FC236}">
                <a16:creationId xmlns:a16="http://schemas.microsoft.com/office/drawing/2014/main" id="{A154399F-A3C7-43FD-B0A6-E02781157E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708A430-D852-429F-BA09-9537DDF97B11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37</a:t>
            </a:fld>
            <a:endParaRPr lang="en-US" altLang="en-US" sz="12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>
            <a:extLst>
              <a:ext uri="{FF2B5EF4-FFF2-40B4-BE49-F238E27FC236}">
                <a16:creationId xmlns:a16="http://schemas.microsoft.com/office/drawing/2014/main" id="{2E6BF1FD-7CB8-46E0-8A56-7EA346E55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Plan some social activities to help project team members and other stakeholders get to know each other better </a:t>
            </a:r>
          </a:p>
          <a:p>
            <a:pPr eaLnBrk="1" hangingPunct="1"/>
            <a:r>
              <a:rPr lang="en-US" altLang="en-US" dirty="0"/>
              <a:t>Stress team identity – goals, methods</a:t>
            </a:r>
            <a:r>
              <a:rPr lang="en-US" altLang="en-US"/>
              <a:t>, philosophy</a:t>
            </a:r>
          </a:p>
          <a:p>
            <a:pPr eaLnBrk="1" hangingPunct="1"/>
            <a:r>
              <a:rPr lang="en-US" altLang="en-US" dirty="0"/>
              <a:t>Nurture team members and encourage them to help each other</a:t>
            </a:r>
          </a:p>
          <a:p>
            <a:pPr eaLnBrk="1" hangingPunct="1"/>
            <a:r>
              <a:rPr lang="en-US" altLang="en-US" dirty="0"/>
              <a:t>Take additional actions to work with virtual team members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66562" name="Rectangle 2">
            <a:extLst>
              <a:ext uri="{FF2B5EF4-FFF2-40B4-BE49-F238E27FC236}">
                <a16:creationId xmlns:a16="http://schemas.microsoft.com/office/drawing/2014/main" id="{ADB0CB12-4B3A-48C8-B397-4ECE5A679D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General Advice on Teams (continued)</a:t>
            </a:r>
          </a:p>
        </p:txBody>
      </p:sp>
      <p:sp>
        <p:nvSpPr>
          <p:cNvPr id="66565" name="Footer Placeholder 6">
            <a:extLst>
              <a:ext uri="{FF2B5EF4-FFF2-40B4-BE49-F238E27FC236}">
                <a16:creationId xmlns:a16="http://schemas.microsoft.com/office/drawing/2014/main" id="{50D81C5B-C064-437D-A85D-519147A77D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2229" name="Slide Number Placeholder 5">
            <a:extLst>
              <a:ext uri="{FF2B5EF4-FFF2-40B4-BE49-F238E27FC236}">
                <a16:creationId xmlns:a16="http://schemas.microsoft.com/office/drawing/2014/main" id="{FD0529A0-154B-46B9-A36D-1EEAB882FE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34381D5-2D00-4B00-B8ED-8DDFCCD88D7A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38</a:t>
            </a:fld>
            <a:endParaRPr lang="en-US" altLang="en-US" sz="12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39A3F-4E98-4F65-9A0F-675F2967C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66800"/>
            <a:ext cx="8305800" cy="4572000"/>
          </a:xfrm>
        </p:spPr>
        <p:txBody>
          <a:bodyPr/>
          <a:lstStyle/>
          <a:p>
            <a:pPr marL="514350" indent="-514350" eaLnBrk="1" hangingPunct="1">
              <a:defRPr/>
            </a:pPr>
            <a:r>
              <a:rPr lang="en-US" dirty="0"/>
              <a:t>Patrick Lencioni, author of several books on teams, says that “Teamwork remains the one sustainable competitive advantage that has been largely untapped”*</a:t>
            </a:r>
          </a:p>
          <a:p>
            <a:pPr marL="514350" indent="-514350" eaLnBrk="1" hangingPunct="1">
              <a:defRPr/>
            </a:pPr>
            <a:r>
              <a:rPr lang="en-US" dirty="0"/>
              <a:t>The five dysfunctions of teams are:</a:t>
            </a:r>
          </a:p>
          <a:p>
            <a:pPr marL="1063625" lvl="2" indent="-514350" eaLnBrk="1" hangingPunct="1">
              <a:buFont typeface="+mj-lt"/>
              <a:buAutoNum type="arabicPeriod"/>
              <a:defRPr/>
            </a:pPr>
            <a:r>
              <a:rPr lang="en-US" sz="2400" dirty="0"/>
              <a:t>Absence of trust</a:t>
            </a:r>
          </a:p>
          <a:p>
            <a:pPr marL="1063625" lvl="2" indent="-514350" eaLnBrk="1" hangingPunct="1">
              <a:buFont typeface="+mj-lt"/>
              <a:buAutoNum type="arabicPeriod"/>
              <a:defRPr/>
            </a:pPr>
            <a:r>
              <a:rPr lang="en-US" sz="2400" dirty="0"/>
              <a:t>Fear of conflict</a:t>
            </a:r>
          </a:p>
          <a:p>
            <a:pPr marL="1063625" lvl="2" indent="-514350" eaLnBrk="1" hangingPunct="1">
              <a:buFont typeface="+mj-lt"/>
              <a:buAutoNum type="arabicPeriod"/>
              <a:defRPr/>
            </a:pPr>
            <a:r>
              <a:rPr lang="en-US" sz="2400" dirty="0"/>
              <a:t>Lack of commitment</a:t>
            </a:r>
          </a:p>
          <a:p>
            <a:pPr marL="1063625" lvl="2" indent="-514350" eaLnBrk="1" hangingPunct="1">
              <a:buFont typeface="+mj-lt"/>
              <a:buAutoNum type="arabicPeriod"/>
              <a:defRPr/>
            </a:pPr>
            <a:r>
              <a:rPr lang="en-US" sz="2400" dirty="0"/>
              <a:t>Avoidance of accountability</a:t>
            </a:r>
          </a:p>
          <a:p>
            <a:pPr marL="1063625" lvl="2" indent="-514350" eaLnBrk="1" hangingPunct="1">
              <a:buFont typeface="+mj-lt"/>
              <a:buAutoNum type="arabicPeriod"/>
              <a:defRPr/>
            </a:pPr>
            <a:r>
              <a:rPr lang="en-US" sz="2400" dirty="0"/>
              <a:t>Inattention to results</a:t>
            </a:r>
          </a:p>
          <a:p>
            <a:pPr eaLnBrk="1" hangingPunct="1">
              <a:buFont typeface="Wingdings 2" pitchFamily="18" charset="2"/>
              <a:buNone/>
              <a:defRPr/>
            </a:pPr>
            <a:endParaRPr lang="en-US" dirty="0"/>
          </a:p>
        </p:txBody>
      </p:sp>
      <p:sp>
        <p:nvSpPr>
          <p:cNvPr id="65538" name="Title 1">
            <a:extLst>
              <a:ext uri="{FF2B5EF4-FFF2-40B4-BE49-F238E27FC236}">
                <a16:creationId xmlns:a16="http://schemas.microsoft.com/office/drawing/2014/main" id="{9F140E01-EA8A-4C9B-992B-049C6B834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74638"/>
            <a:ext cx="8305800" cy="7921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Five Dysfunctions of a Team</a:t>
            </a:r>
          </a:p>
        </p:txBody>
      </p:sp>
      <p:sp>
        <p:nvSpPr>
          <p:cNvPr id="65540" name="Footer Placeholder 3">
            <a:extLst>
              <a:ext uri="{FF2B5EF4-FFF2-40B4-BE49-F238E27FC236}">
                <a16:creationId xmlns:a16="http://schemas.microsoft.com/office/drawing/2014/main" id="{40CB19A1-9960-48EC-869F-D6B0532E91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3253" name="Slide Number Placeholder 4">
            <a:extLst>
              <a:ext uri="{FF2B5EF4-FFF2-40B4-BE49-F238E27FC236}">
                <a16:creationId xmlns:a16="http://schemas.microsoft.com/office/drawing/2014/main" id="{8E7D7FEB-E50E-411E-90AB-9B275378F3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C3DE8BE-9DDC-463B-A63D-B89FA7858697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39</a:t>
            </a:fld>
            <a:endParaRPr lang="en-US" altLang="en-US" sz="1200"/>
          </a:p>
        </p:txBody>
      </p:sp>
      <p:sp>
        <p:nvSpPr>
          <p:cNvPr id="53254" name="TextBox 5">
            <a:extLst>
              <a:ext uri="{FF2B5EF4-FFF2-40B4-BE49-F238E27FC236}">
                <a16:creationId xmlns:a16="http://schemas.microsoft.com/office/drawing/2014/main" id="{AC0FBEE8-E466-4085-BF7B-C5EC06305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5410200"/>
            <a:ext cx="8721725" cy="98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*Lencioni, Patrick, “Overcoming the Five Dysfunctions of a Team,” Jossey-Bass: San Francisco, CA (2005), p. 3.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92E9AD61-30C0-4F5F-9427-C933FA2155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600" dirty="0">
                <a:solidFill>
                  <a:srgbClr val="FF0000"/>
                </a:solidFill>
              </a:rPr>
              <a:t>REVIEW: </a:t>
            </a:r>
            <a:r>
              <a:rPr lang="en-US" sz="2800" dirty="0"/>
              <a:t>Project Management Framework – 9 Knowledge Areas</a:t>
            </a:r>
          </a:p>
        </p:txBody>
      </p:sp>
      <p:sp>
        <p:nvSpPr>
          <p:cNvPr id="20483" name="Slide Number Placeholder 5">
            <a:extLst>
              <a:ext uri="{FF2B5EF4-FFF2-40B4-BE49-F238E27FC236}">
                <a16:creationId xmlns:a16="http://schemas.microsoft.com/office/drawing/2014/main" id="{68A365CF-D80F-41EB-8B24-BAC17D9622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ClrTx/>
              <a:buSzTx/>
              <a:buFontTx/>
              <a:buNone/>
            </a:pPr>
            <a:fld id="{51649D49-D33D-4DFC-9945-2199E494B22E}" type="slidenum">
              <a:rPr lang="en-US" altLang="en-US" sz="1200"/>
              <a:pPr algn="l"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en-US" sz="1200"/>
          </a:p>
        </p:txBody>
      </p:sp>
      <p:pic>
        <p:nvPicPr>
          <p:cNvPr id="20484" name="Picture 6">
            <a:extLst>
              <a:ext uri="{FF2B5EF4-FFF2-40B4-BE49-F238E27FC236}">
                <a16:creationId xmlns:a16="http://schemas.microsoft.com/office/drawing/2014/main" id="{06C4C206-7C00-42CA-BBE7-FF8B7DD18D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17638"/>
            <a:ext cx="8458200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own Arrow 1">
            <a:extLst>
              <a:ext uri="{FF2B5EF4-FFF2-40B4-BE49-F238E27FC236}">
                <a16:creationId xmlns:a16="http://schemas.microsoft.com/office/drawing/2014/main" id="{0E1590C2-DCE9-497D-B723-53F257900EC7}"/>
              </a:ext>
            </a:extLst>
          </p:cNvPr>
          <p:cNvSpPr/>
          <p:nvPr/>
        </p:nvSpPr>
        <p:spPr>
          <a:xfrm rot="14234037">
            <a:off x="764382" y="4609306"/>
            <a:ext cx="433388" cy="1692275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>
            <a:extLst>
              <a:ext uri="{FF2B5EF4-FFF2-40B4-BE49-F238E27FC236}">
                <a16:creationId xmlns:a16="http://schemas.microsoft.com/office/drawing/2014/main" id="{9B7F4346-43C1-4F99-86A2-417FD28F0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Project human resource management includes the processes required to make the most effective use of the people involved with a project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Main processes include: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Develop human resource plan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Acquire project team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Develop project team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Manage project team</a:t>
            </a:r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BE324557-B724-4F54-BE68-888FDC419E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9445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Chapter Summary</a:t>
            </a:r>
          </a:p>
        </p:txBody>
      </p:sp>
      <p:sp>
        <p:nvSpPr>
          <p:cNvPr id="69637" name="Footer Placeholder 6">
            <a:extLst>
              <a:ext uri="{FF2B5EF4-FFF2-40B4-BE49-F238E27FC236}">
                <a16:creationId xmlns:a16="http://schemas.microsoft.com/office/drawing/2014/main" id="{1E98E636-65F0-4CC8-824C-C90BBC7DDB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4277" name="Slide Number Placeholder 5">
            <a:extLst>
              <a:ext uri="{FF2B5EF4-FFF2-40B4-BE49-F238E27FC236}">
                <a16:creationId xmlns:a16="http://schemas.microsoft.com/office/drawing/2014/main" id="{8D55F277-502D-4C34-B094-5FBF9ABFA1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BAA7EA0-314E-4C3C-9220-44B75CB77C41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40</a:t>
            </a:fld>
            <a:endParaRPr lang="en-US" altLang="en-US"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0465FA-2B02-484E-86D1-476AF0CBB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563562"/>
          </a:xfrm>
        </p:spPr>
        <p:txBody>
          <a:bodyPr>
            <a:noAutofit/>
          </a:bodyPr>
          <a:lstStyle/>
          <a:p>
            <a:pPr eaLnBrk="1" hangingPunct="1">
              <a:defRPr/>
            </a:pPr>
            <a:r>
              <a:rPr lang="en-US" sz="4000" dirty="0">
                <a:solidFill>
                  <a:srgbClr val="FF0000"/>
                </a:solidFill>
              </a:rPr>
              <a:t>REVIEW:</a:t>
            </a:r>
            <a:r>
              <a:rPr lang="en-US" sz="4000" dirty="0"/>
              <a:t>(continued)</a:t>
            </a: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D5AE7E9E-FF01-4326-A792-00875E19EA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ClrTx/>
              <a:buSzTx/>
              <a:buFontTx/>
              <a:buNone/>
            </a:pPr>
            <a:fld id="{AA879897-CB4D-42E5-980A-88BD28127C0A}" type="slidenum">
              <a:rPr lang="en-US" altLang="en-US" sz="1200"/>
              <a:pPr algn="l"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200"/>
          </a:p>
        </p:txBody>
      </p:sp>
      <p:pic>
        <p:nvPicPr>
          <p:cNvPr id="21508" name="Picture 2">
            <a:extLst>
              <a:ext uri="{FF2B5EF4-FFF2-40B4-BE49-F238E27FC236}">
                <a16:creationId xmlns:a16="http://schemas.microsoft.com/office/drawing/2014/main" id="{9455DEEA-F946-498C-90B4-722F77C60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14000" r="28125" b="33353"/>
          <a:stretch>
            <a:fillRect/>
          </a:stretch>
        </p:blipFill>
        <p:spPr bwMode="auto">
          <a:xfrm>
            <a:off x="990600" y="685800"/>
            <a:ext cx="6669088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6FFF1FA-795A-4E35-AC12-6BACB61540D9}"/>
              </a:ext>
            </a:extLst>
          </p:cNvPr>
          <p:cNvSpPr/>
          <p:nvPr/>
        </p:nvSpPr>
        <p:spPr>
          <a:xfrm>
            <a:off x="858838" y="4754563"/>
            <a:ext cx="6934200" cy="1341437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61079324-41CD-4AD2-8B35-E7719407F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Figure 9-1. Project Human Resource Management Summary</a:t>
            </a:r>
          </a:p>
        </p:txBody>
      </p:sp>
      <p:sp>
        <p:nvSpPr>
          <p:cNvPr id="19459" name="Footer Placeholder 3">
            <a:extLst>
              <a:ext uri="{FF2B5EF4-FFF2-40B4-BE49-F238E27FC236}">
                <a16:creationId xmlns:a16="http://schemas.microsoft.com/office/drawing/2014/main" id="{FD1AD136-FE24-4C0B-8968-6BD421F43D0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2532" name="Slide Number Placeholder 4">
            <a:extLst>
              <a:ext uri="{FF2B5EF4-FFF2-40B4-BE49-F238E27FC236}">
                <a16:creationId xmlns:a16="http://schemas.microsoft.com/office/drawing/2014/main" id="{8B01A805-9AB6-4804-878F-4F132DA8A8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70E86A6-A8B9-4D4E-9069-8B6D450AAD36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en-US" sz="1200"/>
          </a:p>
        </p:txBody>
      </p:sp>
      <p:pic>
        <p:nvPicPr>
          <p:cNvPr id="22533" name="Picture 5">
            <a:extLst>
              <a:ext uri="{FF2B5EF4-FFF2-40B4-BE49-F238E27FC236}">
                <a16:creationId xmlns:a16="http://schemas.microsoft.com/office/drawing/2014/main" id="{95BE764F-10E8-4DBA-ADBA-1BD4B7D5A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501775"/>
            <a:ext cx="7848600" cy="472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3">
            <a:extLst>
              <a:ext uri="{FF2B5EF4-FFF2-40B4-BE49-F238E27FC236}">
                <a16:creationId xmlns:a16="http://schemas.microsoft.com/office/drawing/2014/main" id="{8540BC43-D976-4B0F-810B-A3DADFDC219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371600"/>
            <a:ext cx="84582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en-US" sz="2000" dirty="0"/>
              <a:t>Making the most effective use of the people involved with a project</a:t>
            </a:r>
          </a:p>
          <a:p>
            <a:pPr marL="109537" indent="0" eaLnBrk="1" hangingPunct="1">
              <a:lnSpc>
                <a:spcPct val="90000"/>
              </a:lnSpc>
              <a:buFont typeface="Wingdings 3" panose="05040102010807070707" pitchFamily="18" charset="2"/>
              <a:buNone/>
              <a:defRPr/>
            </a:pPr>
            <a:endParaRPr lang="en-US" altLang="en-US" sz="2000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dirty="0"/>
              <a:t>Processes include: </a:t>
            </a:r>
            <a:r>
              <a:rPr lang="en-US" altLang="en-US" sz="2000" b="1" dirty="0"/>
              <a:t>Developing the human resource plan</a:t>
            </a:r>
            <a:r>
              <a:rPr lang="en-US" altLang="en-US" sz="2000" dirty="0"/>
              <a:t>:</a:t>
            </a:r>
            <a:r>
              <a:rPr lang="en-US" altLang="en-US" sz="2000" b="1" dirty="0"/>
              <a:t> </a:t>
            </a:r>
            <a:r>
              <a:rPr lang="en-US" altLang="en-US" sz="2000" dirty="0"/>
              <a:t>identifying and documenting project roles, responsibilities, and reporting relationships</a:t>
            </a:r>
          </a:p>
          <a:p>
            <a:pPr marL="392113" lvl="1" indent="0" eaLnBrk="1" hangingPunct="1">
              <a:lnSpc>
                <a:spcPct val="90000"/>
              </a:lnSpc>
              <a:buFont typeface="Verdana" panose="020B0604030504040204" pitchFamily="34" charset="0"/>
              <a:buNone/>
              <a:defRPr/>
            </a:pPr>
            <a:endParaRPr lang="en-US" altLang="en-US" sz="2000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b="1" dirty="0"/>
              <a:t>Acquiring the project team</a:t>
            </a:r>
            <a:r>
              <a:rPr lang="en-US" altLang="en-US" sz="2000" dirty="0"/>
              <a:t>:</a:t>
            </a:r>
            <a:r>
              <a:rPr lang="en-US" altLang="en-US" sz="2000" b="1" dirty="0"/>
              <a:t> </a:t>
            </a:r>
            <a:r>
              <a:rPr lang="en-US" altLang="en-US" sz="2000" dirty="0"/>
              <a:t>getting the needed personnel assigned to and working on the project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altLang="en-US" sz="2000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b="1" dirty="0"/>
              <a:t>Developing the project team</a:t>
            </a:r>
            <a:r>
              <a:rPr lang="en-US" altLang="en-US" sz="2000" dirty="0"/>
              <a:t>:</a:t>
            </a:r>
            <a:r>
              <a:rPr lang="en-US" altLang="en-US" sz="2000" b="1" dirty="0"/>
              <a:t> </a:t>
            </a:r>
            <a:r>
              <a:rPr lang="en-US" altLang="en-US" sz="2000" dirty="0"/>
              <a:t>building individual and group skills to enhance project performance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altLang="en-US" sz="2000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en-US" sz="2000" b="1" dirty="0"/>
              <a:t>Managing the project team</a:t>
            </a:r>
            <a:r>
              <a:rPr lang="en-US" altLang="en-US" sz="2000" dirty="0"/>
              <a:t>: tracking team member performance, motivating teams, providing feedback, resolving issues and conflicts, coordinating changes that enhances project performance </a:t>
            </a:r>
          </a:p>
        </p:txBody>
      </p:sp>
      <p:sp>
        <p:nvSpPr>
          <p:cNvPr id="18434" name="Rectangle 2">
            <a:extLst>
              <a:ext uri="{FF2B5EF4-FFF2-40B4-BE49-F238E27FC236}">
                <a16:creationId xmlns:a16="http://schemas.microsoft.com/office/drawing/2014/main" id="{E5E19B7D-444E-4CDF-80E2-92AFC36397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102076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What is Project Human Resource Management?</a:t>
            </a:r>
          </a:p>
        </p:txBody>
      </p:sp>
      <p:sp>
        <p:nvSpPr>
          <p:cNvPr id="18437" name="Footer Placeholder 6">
            <a:extLst>
              <a:ext uri="{FF2B5EF4-FFF2-40B4-BE49-F238E27FC236}">
                <a16:creationId xmlns:a16="http://schemas.microsoft.com/office/drawing/2014/main" id="{0D8D2A45-6881-4AF2-9680-CFE7ECE826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9461" name="Slide Number Placeholder 5">
            <a:extLst>
              <a:ext uri="{FF2B5EF4-FFF2-40B4-BE49-F238E27FC236}">
                <a16:creationId xmlns:a16="http://schemas.microsoft.com/office/drawing/2014/main" id="{698C3971-2540-4FFB-98E7-01952AA25E8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C207A55-7CD7-4F90-BD3E-1B5C9DA8E781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3">
            <a:extLst>
              <a:ext uri="{FF2B5EF4-FFF2-40B4-BE49-F238E27FC236}">
                <a16:creationId xmlns:a16="http://schemas.microsoft.com/office/drawing/2014/main" id="{C58C701C-4D4C-4BC6-B987-24966A478F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828800"/>
            <a:ext cx="8458200" cy="5029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endParaRPr lang="en-US" altLang="en-US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dirty="0"/>
              <a:t>Many corporate executives have said, </a:t>
            </a:r>
            <a:r>
              <a:rPr lang="en-US" altLang="en-US" dirty="0">
                <a:solidFill>
                  <a:srgbClr val="FF0000"/>
                </a:solidFill>
              </a:rPr>
              <a:t>“People are our most important asset”</a:t>
            </a:r>
          </a:p>
          <a:p>
            <a:pPr marL="109537" indent="0" eaLnBrk="1" hangingPunct="1">
              <a:lnSpc>
                <a:spcPct val="90000"/>
              </a:lnSpc>
              <a:buFont typeface="Wingdings 3" panose="05040102010807070707" pitchFamily="18" charset="2"/>
              <a:buNone/>
              <a:defRPr/>
            </a:pPr>
            <a:endParaRPr lang="en-US" altLang="en-US" dirty="0">
              <a:solidFill>
                <a:srgbClr val="FF0000"/>
              </a:solidFill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dirty="0"/>
              <a:t>People determine the success and failure of organizations and projects</a:t>
            </a:r>
          </a:p>
        </p:txBody>
      </p:sp>
      <p:sp>
        <p:nvSpPr>
          <p:cNvPr id="11266" name="Rectangle 2">
            <a:extLst>
              <a:ext uri="{FF2B5EF4-FFF2-40B4-BE49-F238E27FC236}">
                <a16:creationId xmlns:a16="http://schemas.microsoft.com/office/drawing/2014/main" id="{E7E4E885-FD4B-4634-9627-DE0959C46A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The Importance of Human Resource Management</a:t>
            </a:r>
          </a:p>
        </p:txBody>
      </p:sp>
      <p:sp>
        <p:nvSpPr>
          <p:cNvPr id="11269" name="Footer Placeholder 6">
            <a:extLst>
              <a:ext uri="{FF2B5EF4-FFF2-40B4-BE49-F238E27FC236}">
                <a16:creationId xmlns:a16="http://schemas.microsoft.com/office/drawing/2014/main" id="{C5F356F6-B509-4E6A-85F9-3DF90B0D21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7413" name="Slide Number Placeholder 5">
            <a:extLst>
              <a:ext uri="{FF2B5EF4-FFF2-40B4-BE49-F238E27FC236}">
                <a16:creationId xmlns:a16="http://schemas.microsoft.com/office/drawing/2014/main" id="{19EBD165-1E34-4068-B0B3-5628C8CD7B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CF39A00-940E-48BF-89A1-872E724CA2FA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554291F8-40A2-4D1F-A973-8F386906F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r>
              <a:rPr lang="en-US" altLang="en-US"/>
              <a:t>Proactive organizations are addressing workforce needs by:</a:t>
            </a:r>
          </a:p>
          <a:p>
            <a:pPr lvl="1" eaLnBrk="1" hangingPunct="1"/>
            <a:r>
              <a:rPr lang="en-US" altLang="en-US"/>
              <a:t>Improving benefits</a:t>
            </a:r>
          </a:p>
          <a:p>
            <a:pPr lvl="1" eaLnBrk="1" hangingPunct="1"/>
            <a:r>
              <a:rPr lang="en-US" altLang="en-US"/>
              <a:t>Redefining work hours and incentives</a:t>
            </a:r>
          </a:p>
          <a:p>
            <a:pPr lvl="1" eaLnBrk="1" hangingPunct="1"/>
            <a:r>
              <a:rPr lang="en-US" altLang="en-US"/>
              <a:t>Finding future workers – pipelines</a:t>
            </a:r>
          </a:p>
          <a:p>
            <a:pPr lvl="1" eaLnBrk="1" hangingPunct="1"/>
            <a:r>
              <a:rPr lang="en-US" altLang="en-US"/>
              <a:t>Growth &amp; Development opportunities - training</a:t>
            </a:r>
          </a:p>
        </p:txBody>
      </p:sp>
      <p:sp>
        <p:nvSpPr>
          <p:cNvPr id="15362" name="Title 1">
            <a:extLst>
              <a:ext uri="{FF2B5EF4-FFF2-40B4-BE49-F238E27FC236}">
                <a16:creationId xmlns:a16="http://schemas.microsoft.com/office/drawing/2014/main" id="{795D9B9B-F224-4767-81DA-F8AB5AED2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Implications for the Future of IT Human Resource Management</a:t>
            </a:r>
          </a:p>
        </p:txBody>
      </p:sp>
      <p:sp>
        <p:nvSpPr>
          <p:cNvPr id="15364" name="Footer Placeholder 3">
            <a:extLst>
              <a:ext uri="{FF2B5EF4-FFF2-40B4-BE49-F238E27FC236}">
                <a16:creationId xmlns:a16="http://schemas.microsoft.com/office/drawing/2014/main" id="{1C82968B-49F2-4E5E-AB29-75840BB17F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8437" name="Slide Number Placeholder 4">
            <a:extLst>
              <a:ext uri="{FF2B5EF4-FFF2-40B4-BE49-F238E27FC236}">
                <a16:creationId xmlns:a16="http://schemas.microsoft.com/office/drawing/2014/main" id="{C07EE830-E72D-4A4D-A40A-A945BE7639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882D1D9-3026-49CF-9B43-CC3E38A38AE9}" type="slidenum">
              <a:rPr lang="en-US" altLang="en-US" sz="1200"/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200"/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eme1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3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4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2435</TotalTime>
  <Words>1749</Words>
  <Application>Microsoft Office PowerPoint</Application>
  <PresentationFormat>On-screen Show (4:3)</PresentationFormat>
  <Paragraphs>275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50" baseType="lpstr">
      <vt:lpstr>Arial</vt:lpstr>
      <vt:lpstr>Arial Rounded MT Bold</vt:lpstr>
      <vt:lpstr>Calibri</vt:lpstr>
      <vt:lpstr>Lucida Sans Unicode</vt:lpstr>
      <vt:lpstr>Times New Roman</vt:lpstr>
      <vt:lpstr>Verdana</vt:lpstr>
      <vt:lpstr>Wingdings 2</vt:lpstr>
      <vt:lpstr>Wingdings 3</vt:lpstr>
      <vt:lpstr>Custom Design</vt:lpstr>
      <vt:lpstr>Theme1</vt:lpstr>
      <vt:lpstr>Chapter 9: Project Human Resource Management</vt:lpstr>
      <vt:lpstr>Announcements</vt:lpstr>
      <vt:lpstr>Learning Objectives</vt:lpstr>
      <vt:lpstr>REVIEW: Project Management Framework – 9 Knowledge Areas</vt:lpstr>
      <vt:lpstr>REVIEW:(continued)</vt:lpstr>
      <vt:lpstr>Figure 9-1. Project Human Resource Management Summary</vt:lpstr>
      <vt:lpstr>What is Project Human Resource Management?</vt:lpstr>
      <vt:lpstr>The Importance of Human Resource Management</vt:lpstr>
      <vt:lpstr>Implications for the Future of IT Human Resource Management</vt:lpstr>
      <vt:lpstr>Keys to Managing People</vt:lpstr>
      <vt:lpstr>Intrinsic and Extrinsic Motivation</vt:lpstr>
      <vt:lpstr>Maslow’s Hierarchy of Needs</vt:lpstr>
      <vt:lpstr>Figure 9-2. Maslow’s Hierarchy of Needs</vt:lpstr>
      <vt:lpstr>Ways to Influence that Help and Hurt Projects</vt:lpstr>
      <vt:lpstr>Improving Effectiveness</vt:lpstr>
      <vt:lpstr>Empathic Listening and Rapport</vt:lpstr>
      <vt:lpstr>Developing the Human Resource Plan</vt:lpstr>
      <vt:lpstr>Figure 9-3. Sample Organizational Chart for a Large IT Project</vt:lpstr>
      <vt:lpstr>Figure 9-4. Work Definition and Assignment Process</vt:lpstr>
      <vt:lpstr>Responsibility Assignment Matrices</vt:lpstr>
      <vt:lpstr>Figure 9-6. RAM Showing Stakeholder Roles</vt:lpstr>
      <vt:lpstr>Table 9-2. Sample RACI Chart</vt:lpstr>
      <vt:lpstr>Staffing Management Plans and Resource Histograms</vt:lpstr>
      <vt:lpstr>Figure 9-7. Sample Resource Histogram</vt:lpstr>
      <vt:lpstr>Acquiring the Project Team</vt:lpstr>
      <vt:lpstr>Resource Loading</vt:lpstr>
      <vt:lpstr>Figure 9-8. Sample Histogram Showing an Overallocated Individual</vt:lpstr>
      <vt:lpstr>Resource Leveling</vt:lpstr>
      <vt:lpstr>Developing the Project Team</vt:lpstr>
      <vt:lpstr>Tuckman Model of Team Development</vt:lpstr>
      <vt:lpstr>Meyers-Briggs Type Indicator (MBTI)</vt:lpstr>
      <vt:lpstr>Social Styles Profile</vt:lpstr>
      <vt:lpstr>Figure 9-10. Social Styles</vt:lpstr>
      <vt:lpstr>Reward and Recognition Systems</vt:lpstr>
      <vt:lpstr>Managing the Project Team</vt:lpstr>
      <vt:lpstr>Tools and Techniques for Managing Project Teams</vt:lpstr>
      <vt:lpstr>General Advice on Teams</vt:lpstr>
      <vt:lpstr>General Advice on Teams (continued)</vt:lpstr>
      <vt:lpstr>Five Dysfunctions of a Team</vt:lpstr>
      <vt:lpstr>Chapter Summary</vt:lpstr>
    </vt:vector>
  </TitlesOfParts>
  <Company>Augsburg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9</dc:title>
  <dc:creator>Cengage</dc:creator>
  <cp:lastModifiedBy>Thomas Licciardello</cp:lastModifiedBy>
  <cp:revision>179</cp:revision>
  <dcterms:created xsi:type="dcterms:W3CDTF">2001-07-05T23:10:12Z</dcterms:created>
  <dcterms:modified xsi:type="dcterms:W3CDTF">2022-11-10T22:38:09Z</dcterms:modified>
</cp:coreProperties>
</file>

<file path=docProps/thumbnail.jpeg>
</file>